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1" r:id="rId2"/>
    <p:sldMasterId id="2147484118" r:id="rId3"/>
  </p:sldMasterIdLst>
  <p:notesMasterIdLst>
    <p:notesMasterId r:id="rId16"/>
  </p:notesMasterIdLst>
  <p:handoutMasterIdLst>
    <p:handoutMasterId r:id="rId17"/>
  </p:handoutMasterIdLst>
  <p:sldIdLst>
    <p:sldId id="956" r:id="rId4"/>
    <p:sldId id="955" r:id="rId5"/>
    <p:sldId id="959" r:id="rId6"/>
    <p:sldId id="962" r:id="rId7"/>
    <p:sldId id="965" r:id="rId8"/>
    <p:sldId id="968" r:id="rId9"/>
    <p:sldId id="971" r:id="rId10"/>
    <p:sldId id="974" r:id="rId11"/>
    <p:sldId id="983" r:id="rId12"/>
    <p:sldId id="984" r:id="rId13"/>
    <p:sldId id="985" r:id="rId14"/>
    <p:sldId id="986" r:id="rId15"/>
  </p:sldIdLst>
  <p:sldSz cx="9144000" cy="6858000" type="screen4x3"/>
  <p:notesSz cx="6807200" cy="9939338"/>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0"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FFCC"/>
    <a:srgbClr val="FF6600"/>
    <a:srgbClr val="990000"/>
    <a:srgbClr val="FF66FF"/>
    <a:srgbClr val="FF00FF"/>
    <a:srgbClr val="313782"/>
    <a:srgbClr val="00937F"/>
    <a:srgbClr val="FF937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94521" autoAdjust="0"/>
  </p:normalViewPr>
  <p:slideViewPr>
    <p:cSldViewPr>
      <p:cViewPr varScale="1">
        <p:scale>
          <a:sx n="107" d="100"/>
          <a:sy n="107" d="100"/>
        </p:scale>
        <p:origin x="-163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3936" y="96"/>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5"/>
            <a:ext cx="2950193" cy="496427"/>
          </a:xfrm>
          <a:prstGeom prst="rect">
            <a:avLst/>
          </a:prstGeom>
        </p:spPr>
        <p:txBody>
          <a:bodyPr vert="horz" lIns="88302" tIns="44150" rIns="88302" bIns="44150" rtlCol="0"/>
          <a:lstStyle>
            <a:lvl1pPr algn="l">
              <a:defRPr sz="1200"/>
            </a:lvl1pPr>
          </a:lstStyle>
          <a:p>
            <a:endParaRPr lang="en-AU"/>
          </a:p>
        </p:txBody>
      </p:sp>
      <p:sp>
        <p:nvSpPr>
          <p:cNvPr id="3" name="Date Placeholder 2"/>
          <p:cNvSpPr>
            <a:spLocks noGrp="1"/>
          </p:cNvSpPr>
          <p:nvPr>
            <p:ph type="dt" sz="quarter" idx="1"/>
          </p:nvPr>
        </p:nvSpPr>
        <p:spPr>
          <a:xfrm>
            <a:off x="3855489" y="5"/>
            <a:ext cx="2950193" cy="496427"/>
          </a:xfrm>
          <a:prstGeom prst="rect">
            <a:avLst/>
          </a:prstGeom>
        </p:spPr>
        <p:txBody>
          <a:bodyPr vert="horz" lIns="88302" tIns="44150" rIns="88302" bIns="44150" rtlCol="0"/>
          <a:lstStyle>
            <a:lvl1pPr algn="r">
              <a:defRPr sz="1200"/>
            </a:lvl1pPr>
          </a:lstStyle>
          <a:p>
            <a:fld id="{434AD075-02D8-4028-850F-10C46F10DD20}" type="datetimeFigureOut">
              <a:rPr lang="en-AU" smtClean="0"/>
              <a:pPr/>
              <a:t>7/07/2018</a:t>
            </a:fld>
            <a:endParaRPr lang="en-AU"/>
          </a:p>
        </p:txBody>
      </p:sp>
      <p:sp>
        <p:nvSpPr>
          <p:cNvPr id="4" name="Footer Placeholder 3"/>
          <p:cNvSpPr>
            <a:spLocks noGrp="1"/>
          </p:cNvSpPr>
          <p:nvPr>
            <p:ph type="ftr" sz="quarter" idx="2"/>
          </p:nvPr>
        </p:nvSpPr>
        <p:spPr>
          <a:xfrm>
            <a:off x="3" y="9441373"/>
            <a:ext cx="2950193" cy="496427"/>
          </a:xfrm>
          <a:prstGeom prst="rect">
            <a:avLst/>
          </a:prstGeom>
        </p:spPr>
        <p:txBody>
          <a:bodyPr vert="horz" lIns="88302" tIns="44150" rIns="88302" bIns="44150" rtlCol="0" anchor="b"/>
          <a:lstStyle>
            <a:lvl1pPr algn="l">
              <a:defRPr sz="1200"/>
            </a:lvl1pPr>
          </a:lstStyle>
          <a:p>
            <a:endParaRPr lang="en-AU"/>
          </a:p>
        </p:txBody>
      </p:sp>
      <p:sp>
        <p:nvSpPr>
          <p:cNvPr id="5" name="Slide Number Placeholder 4"/>
          <p:cNvSpPr>
            <a:spLocks noGrp="1"/>
          </p:cNvSpPr>
          <p:nvPr>
            <p:ph type="sldNum" sz="quarter" idx="3"/>
          </p:nvPr>
        </p:nvSpPr>
        <p:spPr>
          <a:xfrm>
            <a:off x="3855489" y="9441373"/>
            <a:ext cx="2950193" cy="496427"/>
          </a:xfrm>
          <a:prstGeom prst="rect">
            <a:avLst/>
          </a:prstGeom>
        </p:spPr>
        <p:txBody>
          <a:bodyPr vert="horz" lIns="88302" tIns="44150" rIns="88302" bIns="44150" rtlCol="0" anchor="b"/>
          <a:lstStyle>
            <a:lvl1pPr algn="r">
              <a:defRPr sz="1200"/>
            </a:lvl1pPr>
          </a:lstStyle>
          <a:p>
            <a:fld id="{532221AC-3BEE-4206-8F42-C05B317AFF37}" type="slidenum">
              <a:rPr lang="en-AU" smtClean="0"/>
              <a:pPr/>
              <a:t>‹#›</a:t>
            </a:fld>
            <a:endParaRPr lang="en-AU"/>
          </a:p>
        </p:txBody>
      </p:sp>
    </p:spTree>
    <p:extLst>
      <p:ext uri="{BB962C8B-B14F-4D97-AF65-F5344CB8AC3E}">
        <p14:creationId xmlns:p14="http://schemas.microsoft.com/office/powerpoint/2010/main" val="1624912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5"/>
            <a:ext cx="2950193" cy="496427"/>
          </a:xfrm>
          <a:prstGeom prst="rect">
            <a:avLst/>
          </a:prstGeom>
        </p:spPr>
        <p:txBody>
          <a:bodyPr vert="horz" lIns="95622" tIns="47811" rIns="95622" bIns="47811" rtlCol="0"/>
          <a:lstStyle>
            <a:lvl1pPr algn="l">
              <a:defRPr sz="1200">
                <a:latin typeface="Arial" charset="0"/>
              </a:defRPr>
            </a:lvl1pPr>
          </a:lstStyle>
          <a:p>
            <a:pPr>
              <a:defRPr/>
            </a:pPr>
            <a:endParaRPr lang="en-AU"/>
          </a:p>
        </p:txBody>
      </p:sp>
      <p:sp>
        <p:nvSpPr>
          <p:cNvPr id="3" name="Date Placeholder 2"/>
          <p:cNvSpPr>
            <a:spLocks noGrp="1"/>
          </p:cNvSpPr>
          <p:nvPr>
            <p:ph type="dt" idx="1"/>
          </p:nvPr>
        </p:nvSpPr>
        <p:spPr>
          <a:xfrm>
            <a:off x="3855489" y="5"/>
            <a:ext cx="2950193" cy="496427"/>
          </a:xfrm>
          <a:prstGeom prst="rect">
            <a:avLst/>
          </a:prstGeom>
        </p:spPr>
        <p:txBody>
          <a:bodyPr vert="horz" lIns="95622" tIns="47811" rIns="95622" bIns="47811" rtlCol="0"/>
          <a:lstStyle>
            <a:lvl1pPr algn="r">
              <a:defRPr sz="1200">
                <a:latin typeface="Arial" charset="0"/>
              </a:defRPr>
            </a:lvl1pPr>
          </a:lstStyle>
          <a:p>
            <a:pPr>
              <a:defRPr/>
            </a:pPr>
            <a:fld id="{4DED67E0-7E77-469D-84C9-78621EC4C6DC}" type="datetimeFigureOut">
              <a:rPr lang="en-AU"/>
              <a:pPr>
                <a:defRPr/>
              </a:pPr>
              <a:t>7/07/2018</a:t>
            </a:fld>
            <a:endParaRPr lang="en-AU"/>
          </a:p>
        </p:txBody>
      </p:sp>
      <p:sp>
        <p:nvSpPr>
          <p:cNvPr id="4" name="Slide Image Placeholder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5622" tIns="47811" rIns="95622" bIns="47811" rtlCol="0" anchor="ctr"/>
          <a:lstStyle/>
          <a:p>
            <a:pPr lvl="0"/>
            <a:endParaRPr lang="en-AU" noProof="0" smtClean="0"/>
          </a:p>
        </p:txBody>
      </p:sp>
      <p:sp>
        <p:nvSpPr>
          <p:cNvPr id="5" name="Notes Placeholder 4"/>
          <p:cNvSpPr>
            <a:spLocks noGrp="1"/>
          </p:cNvSpPr>
          <p:nvPr>
            <p:ph type="body" sz="quarter" idx="3"/>
          </p:nvPr>
        </p:nvSpPr>
        <p:spPr>
          <a:xfrm>
            <a:off x="681635" y="4720685"/>
            <a:ext cx="5443935" cy="4472471"/>
          </a:xfrm>
          <a:prstGeom prst="rect">
            <a:avLst/>
          </a:prstGeom>
        </p:spPr>
        <p:txBody>
          <a:bodyPr vert="horz" lIns="95622" tIns="47811" rIns="95622" bIns="4781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3" y="9442914"/>
            <a:ext cx="2950193" cy="494885"/>
          </a:xfrm>
          <a:prstGeom prst="rect">
            <a:avLst/>
          </a:prstGeom>
        </p:spPr>
        <p:txBody>
          <a:bodyPr vert="horz" lIns="95622" tIns="47811" rIns="95622" bIns="47811" rtlCol="0" anchor="b"/>
          <a:lstStyle>
            <a:lvl1pPr algn="l">
              <a:defRPr sz="1200">
                <a:latin typeface="Arial" charset="0"/>
              </a:defRPr>
            </a:lvl1pPr>
          </a:lstStyle>
          <a:p>
            <a:pPr>
              <a:defRPr/>
            </a:pPr>
            <a:endParaRPr lang="en-AU"/>
          </a:p>
        </p:txBody>
      </p:sp>
      <p:sp>
        <p:nvSpPr>
          <p:cNvPr id="7" name="Slide Number Placeholder 6"/>
          <p:cNvSpPr>
            <a:spLocks noGrp="1"/>
          </p:cNvSpPr>
          <p:nvPr>
            <p:ph type="sldNum" sz="quarter" idx="5"/>
          </p:nvPr>
        </p:nvSpPr>
        <p:spPr>
          <a:xfrm>
            <a:off x="3855489" y="9442914"/>
            <a:ext cx="2950193" cy="494885"/>
          </a:xfrm>
          <a:prstGeom prst="rect">
            <a:avLst/>
          </a:prstGeom>
        </p:spPr>
        <p:txBody>
          <a:bodyPr vert="horz" lIns="95622" tIns="47811" rIns="95622" bIns="47811" rtlCol="0" anchor="b"/>
          <a:lstStyle>
            <a:lvl1pPr algn="r">
              <a:defRPr sz="1200">
                <a:latin typeface="Arial" charset="0"/>
              </a:defRPr>
            </a:lvl1pPr>
          </a:lstStyle>
          <a:p>
            <a:pPr>
              <a:defRPr/>
            </a:pPr>
            <a:fld id="{231B7BA1-3495-4BD1-82FB-8BB8AD71C441}" type="slidenum">
              <a:rPr lang="en-AU"/>
              <a:pPr>
                <a:defRPr/>
              </a:pPr>
              <a:t>‹#›</a:t>
            </a:fld>
            <a:endParaRPr lang="en-AU"/>
          </a:p>
        </p:txBody>
      </p:sp>
    </p:spTree>
    <p:extLst>
      <p:ext uri="{BB962C8B-B14F-4D97-AF65-F5344CB8AC3E}">
        <p14:creationId xmlns:p14="http://schemas.microsoft.com/office/powerpoint/2010/main" val="15059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6" y="1412776"/>
            <a:ext cx="8352928" cy="648072"/>
          </a:xfrm>
          <a:prstGeom prst="rect">
            <a:avLst/>
          </a:prstGeom>
        </p:spPr>
        <p:txBody>
          <a:bodyPr>
            <a:normAutofit/>
          </a:bodyPr>
          <a:lstStyle>
            <a:lvl1pPr algn="l">
              <a:defRPr sz="3600" b="1" i="0" baseline="0">
                <a:solidFill>
                  <a:srgbClr val="990000"/>
                </a:solidFill>
                <a:latin typeface="Calibri" panose="020F0502020204030204" pitchFamily="34" charset="0"/>
              </a:defRPr>
            </a:lvl1pPr>
          </a:lstStyle>
          <a:p>
            <a:endParaRPr lang="en-US" dirty="0"/>
          </a:p>
        </p:txBody>
      </p:sp>
      <p:sp>
        <p:nvSpPr>
          <p:cNvPr id="16" name="Subtitle 2"/>
          <p:cNvSpPr>
            <a:spLocks noGrp="1"/>
          </p:cNvSpPr>
          <p:nvPr>
            <p:ph type="subTitle" idx="1"/>
          </p:nvPr>
        </p:nvSpPr>
        <p:spPr>
          <a:xfrm>
            <a:off x="395536" y="2204864"/>
            <a:ext cx="8352928" cy="4536504"/>
          </a:xfrm>
          <a:prstGeom prst="rect">
            <a:avLst/>
          </a:prstGeom>
        </p:spPr>
        <p:txBody>
          <a:bodyPr>
            <a:normAutofit/>
          </a:bodyPr>
          <a:lstStyle>
            <a:lvl1pPr marL="0" indent="0" algn="l">
              <a:spcBef>
                <a:spcPts val="0"/>
              </a:spcBef>
              <a:buNone/>
              <a:defRPr sz="2400" baseline="0">
                <a:solidFill>
                  <a:schemeClr val="tx1"/>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2" name="TextBox 1"/>
          <p:cNvSpPr txBox="1"/>
          <p:nvPr userDrawn="1"/>
        </p:nvSpPr>
        <p:spPr>
          <a:xfrm>
            <a:off x="1187624" y="980728"/>
            <a:ext cx="4968552" cy="276999"/>
          </a:xfrm>
          <a:prstGeom prst="rect">
            <a:avLst/>
          </a:prstGeom>
          <a:noFill/>
        </p:spPr>
        <p:txBody>
          <a:bodyPr wrap="square" rtlCol="0">
            <a:spAutoFit/>
          </a:bodyPr>
          <a:lstStyle/>
          <a:p>
            <a:r>
              <a:rPr lang="en-AU" sz="1200" b="1" i="0" dirty="0" smtClean="0"/>
              <a:t>www.earlylearningcontinuum.com.au</a:t>
            </a:r>
            <a:endParaRPr lang="en-AU" sz="1200" b="1" i="0"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95536" y="1484784"/>
            <a:ext cx="8424936" cy="546545"/>
          </a:xfrm>
          <a:prstGeom prst="rect">
            <a:avLst/>
          </a:prstGeom>
        </p:spPr>
        <p:txBody>
          <a:bodyPr lIns="0" tIns="0" rIns="0" bIns="0"/>
          <a:lstStyle>
            <a:lvl1pPr>
              <a:defRPr sz="3600" b="1" i="0">
                <a:solidFill>
                  <a:srgbClr val="990000"/>
                </a:solidFill>
                <a:latin typeface="Calibri" panose="020F0502020204030204" pitchFamily="34" charset="0"/>
                <a:cs typeface="Calibri" panose="020F0502020204030204" pitchFamily="34" charset="0"/>
              </a:defRPr>
            </a:lvl1pPr>
          </a:lstStyle>
          <a:p>
            <a:endParaRPr dirty="0"/>
          </a:p>
        </p:txBody>
      </p:sp>
      <p:sp>
        <p:nvSpPr>
          <p:cNvPr id="3" name="Holder 3"/>
          <p:cNvSpPr>
            <a:spLocks noGrp="1"/>
          </p:cNvSpPr>
          <p:nvPr>
            <p:ph type="body" idx="1"/>
          </p:nvPr>
        </p:nvSpPr>
        <p:spPr>
          <a:xfrm>
            <a:off x="395536" y="2276872"/>
            <a:ext cx="4248472" cy="4464496"/>
          </a:xfrm>
          <a:prstGeom prst="rect">
            <a:avLst/>
          </a:prstGeom>
        </p:spPr>
        <p:txBody>
          <a:bodyPr lIns="0" tIns="0" rIns="0" bIns="0"/>
          <a:lstStyle>
            <a:lvl1pPr>
              <a:defRPr sz="2400" b="0" i="0">
                <a:solidFill>
                  <a:schemeClr val="tx1"/>
                </a:solidFill>
                <a:latin typeface="Calibri" panose="020F0502020204030204" pitchFamily="34" charset="0"/>
              </a:defRPr>
            </a:lvl1pPr>
          </a:lstStyle>
          <a:p>
            <a:endParaRPr dirty="0"/>
          </a:p>
        </p:txBody>
      </p:sp>
    </p:spTree>
    <p:extLst>
      <p:ext uri="{BB962C8B-B14F-4D97-AF65-F5344CB8AC3E}">
        <p14:creationId xmlns:p14="http://schemas.microsoft.com/office/powerpoint/2010/main" val="8870938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5596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HBL instructions template">
    <p:spTree>
      <p:nvGrpSpPr>
        <p:cNvPr id="1" name=""/>
        <p:cNvGrpSpPr/>
        <p:nvPr/>
      </p:nvGrpSpPr>
      <p:grpSpPr>
        <a:xfrm>
          <a:off x="0" y="0"/>
          <a:ext cx="0" cy="0"/>
          <a:chOff x="0" y="0"/>
          <a:chExt cx="0" cy="0"/>
        </a:xfrm>
      </p:grpSpPr>
      <p:sp>
        <p:nvSpPr>
          <p:cNvPr id="2" name="Title 1"/>
          <p:cNvSpPr>
            <a:spLocks noGrp="1"/>
          </p:cNvSpPr>
          <p:nvPr>
            <p:ph type="title"/>
          </p:nvPr>
        </p:nvSpPr>
        <p:spPr>
          <a:xfrm>
            <a:off x="1043608" y="188640"/>
            <a:ext cx="7992888" cy="783958"/>
          </a:xfrm>
        </p:spPr>
        <p:txBody>
          <a:bodyPr>
            <a:normAutofit/>
          </a:bodyPr>
          <a:lstStyle>
            <a:lvl1pPr algn="l">
              <a:defRPr sz="3600" b="1">
                <a:solidFill>
                  <a:srgbClr val="313782"/>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179512" y="1052736"/>
            <a:ext cx="8856984" cy="5688632"/>
          </a:xfrm>
        </p:spPr>
        <p:txBody>
          <a:bodyPr/>
          <a:lstStyle>
            <a:lvl1pPr>
              <a:defRPr sz="2800"/>
            </a:lvl1pPr>
            <a:lvl2pPr>
              <a:defRPr sz="2400"/>
            </a:lvl2pPr>
            <a:lvl3pPr>
              <a:defRPr sz="2000"/>
            </a:lvl3pPr>
            <a:lvl4pPr>
              <a:defRPr sz="15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pic>
        <p:nvPicPr>
          <p:cNvPr id="1027" name="Picture 3"/>
          <p:cNvPicPr>
            <a:picLocks noChangeAspect="1" noChangeArrowheads="1"/>
          </p:cNvPicPr>
          <p:nvPr userDrawn="1"/>
        </p:nvPicPr>
        <p:blipFill>
          <a:blip r:embed="rId2" cstate="print"/>
          <a:srcRect/>
          <a:stretch>
            <a:fillRect/>
          </a:stretch>
        </p:blipFill>
        <p:spPr bwMode="auto">
          <a:xfrm>
            <a:off x="179512" y="188640"/>
            <a:ext cx="792087" cy="77919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8139728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147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userDrawn="1"/>
        </p:nvSpPr>
        <p:spPr>
          <a:xfrm>
            <a:off x="1187624" y="980728"/>
            <a:ext cx="4968552" cy="276999"/>
          </a:xfrm>
          <a:prstGeom prst="rect">
            <a:avLst/>
          </a:prstGeom>
          <a:noFill/>
        </p:spPr>
        <p:txBody>
          <a:bodyPr wrap="square" rtlCol="0">
            <a:spAutoFit/>
          </a:bodyPr>
          <a:lstStyle/>
          <a:p>
            <a:r>
              <a:rPr lang="en-AU" sz="1200" b="1" i="0" dirty="0" smtClean="0"/>
              <a:t>www.earlylearningcontinuum.com.au</a:t>
            </a:r>
            <a:endParaRPr lang="en-AU" sz="1200" b="1" i="0" dirty="0"/>
          </a:p>
        </p:txBody>
      </p:sp>
      <p:sp>
        <p:nvSpPr>
          <p:cNvPr id="2" name="Rectangle 1"/>
          <p:cNvSpPr/>
          <p:nvPr userDrawn="1"/>
        </p:nvSpPr>
        <p:spPr>
          <a:xfrm>
            <a:off x="0" y="1412777"/>
            <a:ext cx="9144000" cy="72008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 bg1="lt1" tx1="dk1" bg2="lt2" tx2="dk2" accent1="accent1" accent2="accent2" accent3="accent3" accent4="accent4" accent5="accent5" accent6="accent6" hlink="hlink" folHlink="folHlink"/>
  <p:sldLayoutIdLst>
    <p:sldLayoutId id="2147484084" r:id="rId1"/>
    <p:sldLayoutId id="2147484116" r:id="rId2"/>
    <p:sldLayoutId id="2147484117" r:id="rId3"/>
  </p:sldLayoutIdLst>
  <p:timing>
    <p:tnLst>
      <p:par>
        <p:cTn id="1" dur="indefinite" restart="never" nodeType="tmRoot"/>
      </p:par>
    </p:tnLst>
  </p:timing>
  <p:txStyles>
    <p:titleStyle>
      <a:lvl1pPr algn="l" rtl="0" eaLnBrk="0" fontAlgn="base" hangingPunct="0">
        <a:spcBef>
          <a:spcPct val="0"/>
        </a:spcBef>
        <a:spcAft>
          <a:spcPct val="0"/>
        </a:spcAft>
        <a:defRPr sz="3600" b="1">
          <a:solidFill>
            <a:schemeClr val="hlink"/>
          </a:solidFill>
          <a:latin typeface="+mj-lt"/>
          <a:ea typeface="+mj-ea"/>
          <a:cs typeface="+mj-cs"/>
        </a:defRPr>
      </a:lvl1pPr>
      <a:lvl2pPr algn="l" rtl="0" eaLnBrk="0" fontAlgn="base" hangingPunct="0">
        <a:spcBef>
          <a:spcPct val="0"/>
        </a:spcBef>
        <a:spcAft>
          <a:spcPct val="0"/>
        </a:spcAft>
        <a:defRPr sz="3600" b="1">
          <a:solidFill>
            <a:schemeClr val="hlink"/>
          </a:solidFill>
          <a:latin typeface="Helvetica" pitchFamily="34" charset="0"/>
        </a:defRPr>
      </a:lvl2pPr>
      <a:lvl3pPr algn="l" rtl="0" eaLnBrk="0" fontAlgn="base" hangingPunct="0">
        <a:spcBef>
          <a:spcPct val="0"/>
        </a:spcBef>
        <a:spcAft>
          <a:spcPct val="0"/>
        </a:spcAft>
        <a:defRPr sz="3600" b="1">
          <a:solidFill>
            <a:schemeClr val="hlink"/>
          </a:solidFill>
          <a:latin typeface="Helvetica" pitchFamily="34" charset="0"/>
        </a:defRPr>
      </a:lvl3pPr>
      <a:lvl4pPr algn="l" rtl="0" eaLnBrk="0" fontAlgn="base" hangingPunct="0">
        <a:spcBef>
          <a:spcPct val="0"/>
        </a:spcBef>
        <a:spcAft>
          <a:spcPct val="0"/>
        </a:spcAft>
        <a:defRPr sz="3600" b="1">
          <a:solidFill>
            <a:schemeClr val="hlink"/>
          </a:solidFill>
          <a:latin typeface="Helvetica" pitchFamily="34" charset="0"/>
        </a:defRPr>
      </a:lvl4pPr>
      <a:lvl5pPr algn="l" rtl="0" eaLnBrk="0" fontAlgn="base" hangingPunct="0">
        <a:spcBef>
          <a:spcPct val="0"/>
        </a:spcBef>
        <a:spcAft>
          <a:spcPct val="0"/>
        </a:spcAft>
        <a:defRPr sz="3600" b="1">
          <a:solidFill>
            <a:schemeClr val="hlink"/>
          </a:solidFill>
          <a:latin typeface="Helvetica" pitchFamily="34" charset="0"/>
        </a:defRPr>
      </a:lvl5pPr>
      <a:lvl6pPr marL="457200" algn="l" rtl="0" fontAlgn="base">
        <a:spcBef>
          <a:spcPct val="0"/>
        </a:spcBef>
        <a:spcAft>
          <a:spcPct val="0"/>
        </a:spcAft>
        <a:defRPr sz="3600" b="1">
          <a:solidFill>
            <a:schemeClr val="hlink"/>
          </a:solidFill>
          <a:latin typeface="Helvetica" pitchFamily="34" charset="0"/>
        </a:defRPr>
      </a:lvl6pPr>
      <a:lvl7pPr marL="914400" algn="l" rtl="0" fontAlgn="base">
        <a:spcBef>
          <a:spcPct val="0"/>
        </a:spcBef>
        <a:spcAft>
          <a:spcPct val="0"/>
        </a:spcAft>
        <a:defRPr sz="3600" b="1">
          <a:solidFill>
            <a:schemeClr val="hlink"/>
          </a:solidFill>
          <a:latin typeface="Helvetica" pitchFamily="34" charset="0"/>
        </a:defRPr>
      </a:lvl7pPr>
      <a:lvl8pPr marL="1371600" algn="l" rtl="0" fontAlgn="base">
        <a:spcBef>
          <a:spcPct val="0"/>
        </a:spcBef>
        <a:spcAft>
          <a:spcPct val="0"/>
        </a:spcAft>
        <a:defRPr sz="3600" b="1">
          <a:solidFill>
            <a:schemeClr val="hlink"/>
          </a:solidFill>
          <a:latin typeface="Helvetica" pitchFamily="34" charset="0"/>
        </a:defRPr>
      </a:lvl8pPr>
      <a:lvl9pPr marL="1828800" algn="l" rtl="0" fontAlgn="base">
        <a:spcBef>
          <a:spcPct val="0"/>
        </a:spcBef>
        <a:spcAft>
          <a:spcPct val="0"/>
        </a:spcAft>
        <a:defRPr sz="3600" b="1">
          <a:solidFill>
            <a:schemeClr val="hlink"/>
          </a:solidFill>
          <a:latin typeface="Helvetica" pitchFamily="34" charset="0"/>
        </a:defRPr>
      </a:lvl9pPr>
    </p:titleStyle>
    <p:body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4588"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fld id="{7B83E080-672B-4DD2-BF07-BCDAF0E5D48C}" type="datetimeFigureOut">
              <a:rPr lang="en-AU" smtClean="0">
                <a:solidFill>
                  <a:prstClr val="black">
                    <a:tint val="75000"/>
                  </a:prstClr>
                </a:solidFill>
              </a:rPr>
              <a:pPr/>
              <a:t>7/07/2018</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r>
              <a:rPr lang="en-AU" dirty="0" smtClean="0">
                <a:solidFill>
                  <a:prstClr val="black">
                    <a:tint val="75000"/>
                  </a:prstClr>
                </a:solidFill>
              </a:rPr>
              <a:t>Instructions, Rationale, Reminders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fld id="{3778214D-F909-4F7D-9C45-F97F6C2033B5}"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21519556"/>
      </p:ext>
    </p:extLst>
  </p:cSld>
  <p:clrMap bg1="lt1" tx1="dk1" bg2="lt2" tx2="dk2" accent1="accent1" accent2="accent2" accent3="accent3" accent4="accent4" accent5="accent5" accent6="accent6" hlink="hlink" folHlink="folHlink"/>
  <p:sldLayoutIdLst>
    <p:sldLayoutId id="2147484119" r:id="rId1"/>
  </p:sldLayoutIdLst>
  <p:timing>
    <p:tnLst>
      <p:par>
        <p:cTn id="1" dur="indefinite" restart="never" nodeType="tmRoot"/>
      </p:par>
    </p:tnLst>
  </p:timing>
  <p:txStyles>
    <p:titleStyle>
      <a:lvl1pPr algn="ctr" defTabSz="914176" rtl="0" eaLnBrk="1" latinLnBrk="0" hangingPunct="1">
        <a:spcBef>
          <a:spcPct val="0"/>
        </a:spcBef>
        <a:buNone/>
        <a:defRPr sz="4400" kern="1200">
          <a:solidFill>
            <a:schemeClr val="tx1"/>
          </a:solidFill>
          <a:latin typeface="+mj-lt"/>
          <a:ea typeface="+mj-ea"/>
          <a:cs typeface="+mj-cs"/>
        </a:defRPr>
      </a:lvl1pPr>
    </p:titleStyle>
    <p:bodyStyle>
      <a:lvl1pPr marL="342816" indent="-342816" algn="l" defTabSz="9141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69" indent="-285680" algn="l" defTabSz="9141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21" indent="-228544" algn="l" defTabSz="9141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08"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96"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85"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73"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61"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50"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3" algn="l" defTabSz="914176" rtl="0" eaLnBrk="1" latinLnBrk="0" hangingPunct="1">
        <a:defRPr sz="1800" kern="1200">
          <a:solidFill>
            <a:schemeClr val="tx1"/>
          </a:solidFill>
          <a:latin typeface="+mn-lt"/>
          <a:ea typeface="+mn-ea"/>
          <a:cs typeface="+mn-cs"/>
        </a:defRPr>
      </a:lvl5pPr>
      <a:lvl6pPr marL="2285440" algn="l" defTabSz="914176" rtl="0" eaLnBrk="1" latinLnBrk="0" hangingPunct="1">
        <a:defRPr sz="1800" kern="1200">
          <a:solidFill>
            <a:schemeClr val="tx1"/>
          </a:solidFill>
          <a:latin typeface="+mn-lt"/>
          <a:ea typeface="+mn-ea"/>
          <a:cs typeface="+mn-cs"/>
        </a:defRPr>
      </a:lvl6pPr>
      <a:lvl7pPr marL="2742530" algn="l" defTabSz="914176" rtl="0" eaLnBrk="1" latinLnBrk="0" hangingPunct="1">
        <a:defRPr sz="1800" kern="1200">
          <a:solidFill>
            <a:schemeClr val="tx1"/>
          </a:solidFill>
          <a:latin typeface="+mn-lt"/>
          <a:ea typeface="+mn-ea"/>
          <a:cs typeface="+mn-cs"/>
        </a:defRPr>
      </a:lvl7pPr>
      <a:lvl8pPr marL="3199618" algn="l" defTabSz="914176" rtl="0" eaLnBrk="1" latinLnBrk="0" hangingPunct="1">
        <a:defRPr sz="1800" kern="1200">
          <a:solidFill>
            <a:schemeClr val="tx1"/>
          </a:solidFill>
          <a:latin typeface="+mn-lt"/>
          <a:ea typeface="+mn-ea"/>
          <a:cs typeface="+mn-cs"/>
        </a:defRPr>
      </a:lvl8pPr>
      <a:lvl9pPr marL="3656705" algn="l" defTabSz="9141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gif"/><Relationship Id="rId5" Type="http://schemas.openxmlformats.org/officeDocument/2006/relationships/image" Target="../media/image6.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9.gif"/><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Five Coyotes (Nancy Stewart)</a:t>
            </a:r>
            <a:endParaRPr lang="en-AU" dirty="0"/>
          </a:p>
        </p:txBody>
      </p:sp>
      <p:sp>
        <p:nvSpPr>
          <p:cNvPr id="5" name="Subtitle 4"/>
          <p:cNvSpPr>
            <a:spLocks noGrp="1"/>
          </p:cNvSpPr>
          <p:nvPr>
            <p:ph type="subTitle" idx="1"/>
          </p:nvPr>
        </p:nvSpPr>
        <p:spPr/>
        <p:txBody>
          <a:bodyPr>
            <a:normAutofit/>
          </a:bodyPr>
          <a:lstStyle/>
          <a:p>
            <a:r>
              <a:rPr lang="en-AU" dirty="0" smtClean="0"/>
              <a:t>Five coyotes up on the hill</a:t>
            </a:r>
          </a:p>
          <a:p>
            <a:r>
              <a:rPr lang="en-AU" dirty="0" smtClean="0"/>
              <a:t>Just a </a:t>
            </a:r>
            <a:r>
              <a:rPr lang="en-AU" dirty="0" err="1" smtClean="0"/>
              <a:t>sittin</a:t>
            </a:r>
            <a:r>
              <a:rPr lang="en-AU" dirty="0" smtClean="0"/>
              <a:t>’ and a </a:t>
            </a:r>
            <a:r>
              <a:rPr lang="en-AU" dirty="0" err="1" smtClean="0"/>
              <a:t>howlin</a:t>
            </a:r>
            <a:r>
              <a:rPr lang="en-AU" dirty="0" smtClean="0"/>
              <a:t>’ at the moon</a:t>
            </a:r>
            <a:r>
              <a:rPr lang="en-AU" dirty="0"/>
              <a:t/>
            </a:r>
            <a:br>
              <a:rPr lang="en-AU" dirty="0"/>
            </a:br>
            <a:r>
              <a:rPr lang="en-AU" dirty="0"/>
              <a:t/>
            </a:r>
            <a:br>
              <a:rPr lang="en-AU" dirty="0"/>
            </a:br>
            <a:r>
              <a:rPr lang="en-AU" dirty="0" smtClean="0"/>
              <a:t>One coyote said, </a:t>
            </a:r>
            <a:r>
              <a:rPr lang="en-AU" dirty="0"/>
              <a:t>"</a:t>
            </a:r>
            <a:r>
              <a:rPr lang="en-AU" dirty="0" smtClean="0"/>
              <a:t>I’m </a:t>
            </a:r>
            <a:r>
              <a:rPr lang="en-AU" dirty="0" err="1" smtClean="0"/>
              <a:t>gettin</a:t>
            </a:r>
            <a:r>
              <a:rPr lang="en-AU" dirty="0" smtClean="0"/>
              <a:t>’ </a:t>
            </a:r>
            <a:r>
              <a:rPr lang="en-AU" dirty="0" err="1" smtClean="0"/>
              <a:t>kinda</a:t>
            </a:r>
            <a:r>
              <a:rPr lang="en-AU" dirty="0" smtClean="0"/>
              <a:t> hungry,</a:t>
            </a:r>
            <a:r>
              <a:rPr lang="en-AU" dirty="0"/>
              <a:t/>
            </a:r>
            <a:br>
              <a:rPr lang="en-AU" dirty="0"/>
            </a:br>
            <a:r>
              <a:rPr lang="en-AU" dirty="0" smtClean="0"/>
              <a:t>I’m off to find some rabbit stew!"</a:t>
            </a:r>
            <a:r>
              <a:rPr lang="en-AU" dirty="0"/>
              <a:t/>
            </a:r>
            <a:br>
              <a:rPr lang="en-AU" dirty="0"/>
            </a:br>
            <a:r>
              <a:rPr lang="en-AU" dirty="0"/>
              <a:t/>
            </a:r>
            <a:br>
              <a:rPr lang="en-AU" dirty="0"/>
            </a:br>
            <a:r>
              <a:rPr lang="en-AU" i="1" dirty="0" smtClean="0"/>
              <a:t>(Repeat </a:t>
            </a:r>
            <a:r>
              <a:rPr lang="en-AU" i="1" dirty="0"/>
              <a:t>with </a:t>
            </a:r>
            <a:r>
              <a:rPr lang="en-AU" i="1" dirty="0" smtClean="0"/>
              <a:t>four, three, two </a:t>
            </a:r>
            <a:r>
              <a:rPr lang="en-AU" i="1" dirty="0"/>
              <a:t>and </a:t>
            </a:r>
            <a:r>
              <a:rPr lang="en-AU" i="1" dirty="0" smtClean="0"/>
              <a:t>one)</a:t>
            </a:r>
            <a:r>
              <a:rPr lang="en-AU" dirty="0"/>
              <a:t/>
            </a:r>
            <a:br>
              <a:rPr lang="en-AU" dirty="0"/>
            </a:br>
            <a:r>
              <a:rPr lang="en-AU" dirty="0"/>
              <a:t/>
            </a:r>
            <a:br>
              <a:rPr lang="en-AU" dirty="0"/>
            </a:br>
            <a:r>
              <a:rPr lang="en-AU" dirty="0" smtClean="0"/>
              <a:t>Then down in the valley five little rabbits</a:t>
            </a:r>
            <a:r>
              <a:rPr lang="en-AU" dirty="0"/>
              <a:t/>
            </a:r>
            <a:br>
              <a:rPr lang="en-AU" dirty="0"/>
            </a:br>
            <a:r>
              <a:rPr lang="en-AU" dirty="0" smtClean="0"/>
              <a:t>Hop into a hole in the ground</a:t>
            </a:r>
          </a:p>
          <a:p>
            <a:r>
              <a:rPr lang="en-AU" dirty="0" smtClean="0"/>
              <a:t>They said, "we hear the coyotes are </a:t>
            </a:r>
            <a:r>
              <a:rPr lang="en-AU" dirty="0" err="1" smtClean="0"/>
              <a:t>gettin</a:t>
            </a:r>
            <a:r>
              <a:rPr lang="en-AU" dirty="0" smtClean="0"/>
              <a:t>’ </a:t>
            </a:r>
            <a:r>
              <a:rPr lang="en-AU" dirty="0" err="1" smtClean="0"/>
              <a:t>kinda</a:t>
            </a:r>
            <a:r>
              <a:rPr lang="en-AU" dirty="0" smtClean="0"/>
              <a:t> hungry,</a:t>
            </a:r>
            <a:r>
              <a:rPr lang="en-AU" dirty="0"/>
              <a:t/>
            </a:r>
            <a:br>
              <a:rPr lang="en-AU" dirty="0"/>
            </a:br>
            <a:r>
              <a:rPr lang="en-AU" dirty="0" smtClean="0"/>
              <a:t>And we don’t plan to be around"</a:t>
            </a:r>
            <a:endParaRPr lang="en-AU" dirty="0"/>
          </a:p>
        </p:txBody>
      </p:sp>
      <p:pic>
        <p:nvPicPr>
          <p:cNvPr id="2" name="Coyot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8298" y="692696"/>
            <a:ext cx="609600" cy="609600"/>
          </a:xfrm>
          <a:prstGeom prst="rect">
            <a:avLst/>
          </a:prstGeom>
        </p:spPr>
      </p:pic>
      <p:sp>
        <p:nvSpPr>
          <p:cNvPr id="9" name="TextBox 8"/>
          <p:cNvSpPr txBox="1"/>
          <p:nvPr/>
        </p:nvSpPr>
        <p:spPr>
          <a:xfrm>
            <a:off x="4699426" y="4221088"/>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607623" y="3264478"/>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867623" y="3264478"/>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8845595"/>
      </p:ext>
    </p:extLst>
  </p:cSld>
  <p:clrMapOvr>
    <a:masterClrMapping/>
  </p:clrMapOvr>
  <mc:AlternateContent xmlns:mc="http://schemas.openxmlformats.org/markup-compatibility/2006" xmlns:p14="http://schemas.microsoft.com/office/powerpoint/2010/main">
    <mc:Choice Requires="p14">
      <p:transition spd="slow" p14:dur="2000" advTm="104500"/>
    </mc:Choice>
    <mc:Fallback xmlns="">
      <p:transition spd="slow" advTm="10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Nocturnal Animals</a:t>
            </a:r>
            <a:endParaRPr lang="en-AU" dirty="0"/>
          </a:p>
        </p:txBody>
      </p:sp>
      <p:sp>
        <p:nvSpPr>
          <p:cNvPr id="5" name="Subtitle 4"/>
          <p:cNvSpPr>
            <a:spLocks noGrp="1"/>
          </p:cNvSpPr>
          <p:nvPr>
            <p:ph type="subTitle" idx="1"/>
          </p:nvPr>
        </p:nvSpPr>
        <p:spPr/>
        <p:txBody>
          <a:bodyPr>
            <a:normAutofit lnSpcReduction="10000"/>
          </a:bodyPr>
          <a:lstStyle/>
          <a:p>
            <a:r>
              <a:rPr lang="en-AU" dirty="0"/>
              <a:t>On a moonlit night when the stars come out</a:t>
            </a:r>
            <a:br>
              <a:rPr lang="en-AU" dirty="0"/>
            </a:br>
            <a:r>
              <a:rPr lang="en-AU" dirty="0"/>
              <a:t>There are nocturnal animals all about</a:t>
            </a:r>
          </a:p>
          <a:p>
            <a:pPr marL="457200" indent="-457200">
              <a:buFont typeface="+mj-lt"/>
              <a:buAutoNum type="arabicPeriod"/>
            </a:pPr>
            <a:r>
              <a:rPr lang="en-AU" dirty="0"/>
              <a:t>1. </a:t>
            </a:r>
            <a:r>
              <a:rPr lang="en-AU" dirty="0" err="1"/>
              <a:t>Whoo</a:t>
            </a:r>
            <a:r>
              <a:rPr lang="en-AU" dirty="0"/>
              <a:t>, </a:t>
            </a:r>
            <a:r>
              <a:rPr lang="en-AU" dirty="0" err="1"/>
              <a:t>whoo</a:t>
            </a:r>
            <a:r>
              <a:rPr lang="en-AU" dirty="0"/>
              <a:t>, what do I see </a:t>
            </a:r>
            <a:br>
              <a:rPr lang="en-AU" dirty="0"/>
            </a:br>
            <a:r>
              <a:rPr lang="en-AU" i="1" dirty="0"/>
              <a:t>(make circles with fingers, hold up to eyes)</a:t>
            </a:r>
            <a:r>
              <a:rPr lang="en-AU" dirty="0"/>
              <a:t/>
            </a:r>
            <a:br>
              <a:rPr lang="en-AU" dirty="0"/>
            </a:br>
            <a:r>
              <a:rPr lang="en-AU" dirty="0"/>
              <a:t>A wise old owl looking at me</a:t>
            </a:r>
          </a:p>
          <a:p>
            <a:pPr marL="457200" indent="-457200">
              <a:buFont typeface="+mj-lt"/>
              <a:buAutoNum type="arabicPeriod"/>
            </a:pPr>
            <a:r>
              <a:rPr lang="en-AU" dirty="0" smtClean="0"/>
              <a:t>Meow</a:t>
            </a:r>
            <a:r>
              <a:rPr lang="en-AU" dirty="0"/>
              <a:t>, meow, what do I see</a:t>
            </a:r>
            <a:br>
              <a:rPr lang="en-AU" dirty="0"/>
            </a:br>
            <a:r>
              <a:rPr lang="en-AU" dirty="0"/>
              <a:t>A big black cat is looking at me</a:t>
            </a:r>
          </a:p>
          <a:p>
            <a:pPr marL="457200" indent="-457200">
              <a:buFont typeface="+mj-lt"/>
              <a:buAutoNum type="arabicPeriod"/>
            </a:pPr>
            <a:r>
              <a:rPr lang="en-AU" dirty="0" err="1" smtClean="0"/>
              <a:t>Eee</a:t>
            </a:r>
            <a:r>
              <a:rPr lang="en-AU" dirty="0"/>
              <a:t>, </a:t>
            </a:r>
            <a:r>
              <a:rPr lang="en-AU" dirty="0" err="1"/>
              <a:t>eee</a:t>
            </a:r>
            <a:r>
              <a:rPr lang="en-AU" dirty="0"/>
              <a:t>, </a:t>
            </a:r>
            <a:r>
              <a:rPr lang="en-AU" dirty="0" err="1"/>
              <a:t>eee</a:t>
            </a:r>
            <a:r>
              <a:rPr lang="en-AU" dirty="0"/>
              <a:t>, what do I see</a:t>
            </a:r>
            <a:br>
              <a:rPr lang="en-AU" dirty="0"/>
            </a:br>
            <a:r>
              <a:rPr lang="en-AU" dirty="0"/>
              <a:t>A little bat just looking at me</a:t>
            </a:r>
          </a:p>
          <a:p>
            <a:pPr marL="457200" indent="-457200">
              <a:buFont typeface="+mj-lt"/>
              <a:buAutoNum type="arabicPeriod"/>
            </a:pPr>
            <a:r>
              <a:rPr lang="en-AU" dirty="0" smtClean="0"/>
              <a:t>Ribbit</a:t>
            </a:r>
            <a:r>
              <a:rPr lang="en-AU" dirty="0"/>
              <a:t>, </a:t>
            </a:r>
            <a:r>
              <a:rPr lang="en-AU" dirty="0" smtClean="0"/>
              <a:t>ribbit</a:t>
            </a:r>
            <a:r>
              <a:rPr lang="en-AU" dirty="0"/>
              <a:t>, what do I see</a:t>
            </a:r>
            <a:br>
              <a:rPr lang="en-AU" dirty="0"/>
            </a:br>
            <a:r>
              <a:rPr lang="en-AU" dirty="0"/>
              <a:t>A big green tree frog looking at me</a:t>
            </a:r>
          </a:p>
          <a:p>
            <a:pPr marL="457200" indent="-457200">
              <a:buFont typeface="+mj-lt"/>
              <a:buAutoNum type="arabicPeriod"/>
            </a:pPr>
            <a:r>
              <a:rPr lang="en-AU" dirty="0" smtClean="0"/>
              <a:t>Squeak</a:t>
            </a:r>
            <a:r>
              <a:rPr lang="en-AU" dirty="0"/>
              <a:t>, squeak, squeak, what do I see</a:t>
            </a:r>
            <a:br>
              <a:rPr lang="en-AU" dirty="0"/>
            </a:br>
            <a:r>
              <a:rPr lang="en-AU" dirty="0"/>
              <a:t>A garden dormouse looking at </a:t>
            </a:r>
            <a:r>
              <a:rPr lang="en-AU" dirty="0" smtClean="0"/>
              <a:t>me</a:t>
            </a:r>
            <a:endParaRPr lang="en-AU" dirty="0"/>
          </a:p>
        </p:txBody>
      </p:sp>
      <p:pic>
        <p:nvPicPr>
          <p:cNvPr id="2" name="Nocturn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8298" y="692696"/>
            <a:ext cx="609600" cy="609600"/>
          </a:xfrm>
          <a:prstGeom prst="rect">
            <a:avLst/>
          </a:prstGeom>
        </p:spPr>
      </p:pic>
      <p:sp>
        <p:nvSpPr>
          <p:cNvPr id="8" name="TextBox 7"/>
          <p:cNvSpPr txBox="1"/>
          <p:nvPr/>
        </p:nvSpPr>
        <p:spPr>
          <a:xfrm>
            <a:off x="4644008" y="4601634"/>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3645024"/>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3645024"/>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83326675"/>
      </p:ext>
    </p:extLst>
  </p:cSld>
  <p:clrMapOvr>
    <a:masterClrMapping/>
  </p:clrMapOvr>
  <mc:AlternateContent xmlns:mc="http://schemas.openxmlformats.org/markup-compatibility/2006" xmlns:p14="http://schemas.microsoft.com/office/powerpoint/2010/main">
    <mc:Choice Requires="p14">
      <p:transition spd="slow" p14:dur="2000" advTm="102500"/>
    </mc:Choice>
    <mc:Fallback xmlns="">
      <p:transition spd="slow" advTm="10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Our Thanksgiving Day</a:t>
            </a:r>
            <a:endParaRPr lang="en-AU" dirty="0"/>
          </a:p>
        </p:txBody>
      </p:sp>
      <p:sp>
        <p:nvSpPr>
          <p:cNvPr id="4" name="Subtitle 3"/>
          <p:cNvSpPr>
            <a:spLocks noGrp="1"/>
          </p:cNvSpPr>
          <p:nvPr>
            <p:ph type="subTitle" idx="1"/>
          </p:nvPr>
        </p:nvSpPr>
        <p:spPr/>
        <p:txBody>
          <a:bodyPr numCol="1" spcCol="180000">
            <a:normAutofit fontScale="70000" lnSpcReduction="20000"/>
          </a:bodyPr>
          <a:lstStyle/>
          <a:p>
            <a:r>
              <a:rPr lang="en-AU" dirty="0"/>
              <a:t>We can work </a:t>
            </a:r>
            <a:r>
              <a:rPr lang="en-AU" dirty="0" smtClean="0"/>
              <a:t>together (x3) for </a:t>
            </a:r>
            <a:r>
              <a:rPr lang="en-AU" dirty="0"/>
              <a:t>our Thanksgiving Day</a:t>
            </a:r>
          </a:p>
          <a:p>
            <a:endParaRPr lang="en-AU" dirty="0" smtClean="0"/>
          </a:p>
          <a:p>
            <a:r>
              <a:rPr lang="en-AU" dirty="0" smtClean="0"/>
              <a:t>You </a:t>
            </a:r>
            <a:r>
              <a:rPr lang="en-AU" dirty="0"/>
              <a:t>can cook the </a:t>
            </a:r>
            <a:r>
              <a:rPr lang="en-AU" dirty="0" smtClean="0"/>
              <a:t>turkey (x3) for </a:t>
            </a:r>
            <a:r>
              <a:rPr lang="en-AU" dirty="0"/>
              <a:t>our Thanksgiving Day</a:t>
            </a:r>
          </a:p>
          <a:p>
            <a:r>
              <a:rPr lang="en-AU" dirty="0"/>
              <a:t/>
            </a:r>
            <a:br>
              <a:rPr lang="en-AU" dirty="0"/>
            </a:br>
            <a:r>
              <a:rPr lang="en-AU" dirty="0"/>
              <a:t>I can mash potatoes </a:t>
            </a:r>
            <a:r>
              <a:rPr lang="en-AU" dirty="0" smtClean="0"/>
              <a:t>(x3) for </a:t>
            </a:r>
            <a:r>
              <a:rPr lang="en-AU" dirty="0"/>
              <a:t>our Thanksgiving Day</a:t>
            </a:r>
          </a:p>
          <a:p>
            <a:endParaRPr lang="en-AU" dirty="0" smtClean="0"/>
          </a:p>
          <a:p>
            <a:r>
              <a:rPr lang="en-AU" dirty="0" smtClean="0"/>
              <a:t>We </a:t>
            </a:r>
            <a:r>
              <a:rPr lang="en-AU" dirty="0"/>
              <a:t>can make an apple </a:t>
            </a:r>
            <a:r>
              <a:rPr lang="en-AU" dirty="0" smtClean="0"/>
              <a:t>pie</a:t>
            </a:r>
            <a:r>
              <a:rPr lang="en-AU" dirty="0"/>
              <a:t> </a:t>
            </a:r>
            <a:br>
              <a:rPr lang="en-AU" dirty="0"/>
            </a:br>
            <a:r>
              <a:rPr lang="en-AU" dirty="0" smtClean="0"/>
              <a:t>We </a:t>
            </a:r>
            <a:r>
              <a:rPr lang="en-AU" dirty="0"/>
              <a:t>can make a cherry pie</a:t>
            </a:r>
            <a:br>
              <a:rPr lang="en-AU" dirty="0"/>
            </a:br>
            <a:r>
              <a:rPr lang="en-AU" dirty="0"/>
              <a:t>We can make a pumpkin pie </a:t>
            </a:r>
            <a:r>
              <a:rPr lang="en-AU" dirty="0" smtClean="0"/>
              <a:t>for </a:t>
            </a:r>
            <a:r>
              <a:rPr lang="en-AU" dirty="0"/>
              <a:t>our Thanksgiving </a:t>
            </a:r>
            <a:r>
              <a:rPr lang="en-AU" dirty="0" smtClean="0"/>
              <a:t>Day</a:t>
            </a:r>
            <a:r>
              <a:rPr lang="en-AU" dirty="0"/>
              <a:t/>
            </a:r>
            <a:br>
              <a:rPr lang="en-AU" dirty="0"/>
            </a:br>
            <a:endParaRPr lang="en-AU" dirty="0" smtClean="0"/>
          </a:p>
          <a:p>
            <a:r>
              <a:rPr lang="en-AU" dirty="0" smtClean="0"/>
              <a:t>We </a:t>
            </a:r>
            <a:r>
              <a:rPr lang="en-AU" dirty="0"/>
              <a:t>can set the </a:t>
            </a:r>
            <a:r>
              <a:rPr lang="en-AU" dirty="0" smtClean="0"/>
              <a:t>table (x3)</a:t>
            </a:r>
            <a:r>
              <a:rPr lang="en-AU" i="1" dirty="0" smtClean="0"/>
              <a:t> </a:t>
            </a:r>
            <a:r>
              <a:rPr lang="en-AU" dirty="0" smtClean="0"/>
              <a:t>for </a:t>
            </a:r>
            <a:r>
              <a:rPr lang="en-AU" dirty="0"/>
              <a:t>our Thanksgiving Day</a:t>
            </a:r>
          </a:p>
          <a:p>
            <a:r>
              <a:rPr lang="en-AU" dirty="0"/>
              <a:t/>
            </a:r>
            <a:br>
              <a:rPr lang="en-AU" dirty="0"/>
            </a:br>
            <a:r>
              <a:rPr lang="en-AU" dirty="0"/>
              <a:t>We'll join our hands </a:t>
            </a:r>
            <a:r>
              <a:rPr lang="en-AU" dirty="0" smtClean="0"/>
              <a:t>together (x3) for </a:t>
            </a:r>
            <a:r>
              <a:rPr lang="en-AU" dirty="0"/>
              <a:t>our Thanksgiving Day</a:t>
            </a:r>
          </a:p>
          <a:p>
            <a:r>
              <a:rPr lang="en-AU" dirty="0"/>
              <a:t/>
            </a:r>
            <a:br>
              <a:rPr lang="en-AU" dirty="0"/>
            </a:br>
            <a:r>
              <a:rPr lang="en-AU" dirty="0"/>
              <a:t>We can all say thank </a:t>
            </a:r>
            <a:r>
              <a:rPr lang="en-AU" dirty="0" smtClean="0"/>
              <a:t>you (x3)</a:t>
            </a:r>
            <a:r>
              <a:rPr lang="en-AU" dirty="0"/>
              <a:t> for our Thanksgiving Day</a:t>
            </a:r>
          </a:p>
          <a:p>
            <a:endParaRPr lang="en-AU" dirty="0" smtClean="0"/>
          </a:p>
          <a:p>
            <a:r>
              <a:rPr lang="en-AU" i="1" dirty="0" smtClean="0"/>
              <a:t>Optional </a:t>
            </a:r>
            <a:r>
              <a:rPr lang="en-AU" i="1" dirty="0"/>
              <a:t>lyrics:</a:t>
            </a:r>
            <a:r>
              <a:rPr lang="en-AU" dirty="0"/>
              <a:t/>
            </a:r>
            <a:br>
              <a:rPr lang="en-AU" dirty="0"/>
            </a:br>
            <a:r>
              <a:rPr lang="en-AU" dirty="0"/>
              <a:t/>
            </a:r>
            <a:br>
              <a:rPr lang="en-AU" dirty="0"/>
            </a:br>
            <a:r>
              <a:rPr lang="en-AU" dirty="0"/>
              <a:t>Thank you for (my family, our </a:t>
            </a:r>
            <a:r>
              <a:rPr lang="en-AU" dirty="0" smtClean="0"/>
              <a:t>neighbours, </a:t>
            </a:r>
            <a:r>
              <a:rPr lang="en-AU" dirty="0" err="1" smtClean="0"/>
              <a:t>etc</a:t>
            </a:r>
            <a:r>
              <a:rPr lang="en-AU" dirty="0" smtClean="0"/>
              <a:t>) (x3)</a:t>
            </a:r>
            <a:r>
              <a:rPr lang="en-AU" dirty="0"/>
              <a:t/>
            </a:r>
            <a:br>
              <a:rPr lang="en-AU" dirty="0"/>
            </a:br>
            <a:r>
              <a:rPr lang="en-AU" dirty="0"/>
              <a:t>On this Thanksgiving Day</a:t>
            </a:r>
          </a:p>
          <a:p>
            <a:endParaRPr lang="en-AU" dirty="0"/>
          </a:p>
        </p:txBody>
      </p:sp>
      <p:pic>
        <p:nvPicPr>
          <p:cNvPr id="3" name="Tda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8298" y="692696"/>
            <a:ext cx="609600" cy="609600"/>
          </a:xfrm>
          <a:prstGeom prst="rect">
            <a:avLst/>
          </a:prstGeom>
        </p:spPr>
      </p:pic>
      <p:sp>
        <p:nvSpPr>
          <p:cNvPr id="7" name="TextBox 6"/>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8"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812205" y="4676762"/>
            <a:ext cx="1096865" cy="973241"/>
            <a:chOff x="7867623" y="3264478"/>
            <a:chExt cx="1096865" cy="973241"/>
          </a:xfrm>
        </p:grpSpPr>
        <p:pic>
          <p:nvPicPr>
            <p:cNvPr id="10"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240817688"/>
      </p:ext>
    </p:extLst>
  </p:cSld>
  <p:clrMapOvr>
    <a:masterClrMapping/>
  </p:clrMapOvr>
  <mc:AlternateContent xmlns:mc="http://schemas.openxmlformats.org/markup-compatibility/2006" xmlns:p14="http://schemas.microsoft.com/office/powerpoint/2010/main">
    <mc:Choice Requires="p14">
      <p:transition spd="slow" p14:dur="2000" advTm="91000"/>
    </mc:Choice>
    <mc:Fallback xmlns="">
      <p:transition spd="slow" advTm="9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Ramadan</a:t>
            </a:r>
            <a:endParaRPr lang="en-AU" dirty="0"/>
          </a:p>
        </p:txBody>
      </p:sp>
      <p:sp>
        <p:nvSpPr>
          <p:cNvPr id="4" name="Subtitle 3"/>
          <p:cNvSpPr>
            <a:spLocks noGrp="1"/>
          </p:cNvSpPr>
          <p:nvPr>
            <p:ph type="subTitle" idx="1"/>
          </p:nvPr>
        </p:nvSpPr>
        <p:spPr/>
        <p:txBody>
          <a:bodyPr numCol="2" spcCol="180000">
            <a:normAutofit/>
          </a:bodyPr>
          <a:lstStyle/>
          <a:p>
            <a:pPr indent="-457200"/>
            <a:r>
              <a:rPr lang="en-AU" sz="1700" dirty="0"/>
              <a:t>I have a friend, his name is Omar </a:t>
            </a:r>
            <a:br>
              <a:rPr lang="en-AU" sz="1700" dirty="0"/>
            </a:br>
            <a:r>
              <a:rPr lang="en-AU" sz="1700" dirty="0"/>
              <a:t>His family celebrates Ramadan</a:t>
            </a:r>
            <a:br>
              <a:rPr lang="en-AU" sz="1700" dirty="0"/>
            </a:br>
            <a:r>
              <a:rPr lang="en-AU" sz="1700" dirty="0"/>
              <a:t>The ninth month of the lunar year</a:t>
            </a:r>
            <a:br>
              <a:rPr lang="en-AU" sz="1700" dirty="0"/>
            </a:br>
            <a:r>
              <a:rPr lang="en-AU" sz="1700" dirty="0"/>
              <a:t>His family celebrates Ramadan</a:t>
            </a:r>
          </a:p>
          <a:p>
            <a:pPr indent="-457200"/>
            <a:endParaRPr lang="en-AU" sz="1700" i="1" dirty="0" smtClean="0"/>
          </a:p>
          <a:p>
            <a:pPr indent="-457200"/>
            <a:r>
              <a:rPr lang="en-AU" sz="1700" i="1" dirty="0" smtClean="0"/>
              <a:t>Chorus</a:t>
            </a:r>
            <a:r>
              <a:rPr lang="en-AU" sz="1700" dirty="0"/>
              <a:t>:</a:t>
            </a:r>
            <a:br>
              <a:rPr lang="en-AU" sz="1700" dirty="0"/>
            </a:br>
            <a:r>
              <a:rPr lang="en-AU" sz="1700" dirty="0"/>
              <a:t>Ramadan, Ramadan</a:t>
            </a:r>
            <a:br>
              <a:rPr lang="en-AU" sz="1700" dirty="0"/>
            </a:br>
            <a:r>
              <a:rPr lang="en-AU" sz="1700" dirty="0"/>
              <a:t>His family celebrates Ramadan</a:t>
            </a:r>
          </a:p>
          <a:p>
            <a:pPr indent="-457200"/>
            <a:endParaRPr lang="en-AU" sz="1700" dirty="0" smtClean="0"/>
          </a:p>
          <a:p>
            <a:pPr indent="-457200"/>
            <a:r>
              <a:rPr lang="en-AU" sz="1700" dirty="0" smtClean="0"/>
              <a:t>Every </a:t>
            </a:r>
            <a:r>
              <a:rPr lang="en-AU" sz="1700" dirty="0"/>
              <a:t>morning they get up </a:t>
            </a:r>
            <a:br>
              <a:rPr lang="en-AU" sz="1700" dirty="0"/>
            </a:br>
            <a:r>
              <a:rPr lang="en-AU" sz="1700" dirty="0"/>
              <a:t>And have a big meal before the light</a:t>
            </a:r>
            <a:br>
              <a:rPr lang="en-AU" sz="1700" dirty="0"/>
            </a:br>
            <a:r>
              <a:rPr lang="en-AU" sz="1700" dirty="0"/>
              <a:t>Then they don’t eat, and they don’t </a:t>
            </a:r>
            <a:r>
              <a:rPr lang="en-AU" sz="1700" dirty="0" smtClean="0"/>
              <a:t>drink</a:t>
            </a:r>
            <a:r>
              <a:rPr lang="en-AU" sz="1700" dirty="0"/>
              <a:t/>
            </a:r>
            <a:br>
              <a:rPr lang="en-AU" sz="1700" dirty="0"/>
            </a:br>
            <a:r>
              <a:rPr lang="en-AU" sz="1700" dirty="0"/>
              <a:t>They fast until the dark of night</a:t>
            </a:r>
            <a:br>
              <a:rPr lang="en-AU" sz="1700" dirty="0"/>
            </a:br>
            <a:r>
              <a:rPr lang="en-AU" sz="1700" dirty="0"/>
              <a:t>(</a:t>
            </a:r>
            <a:r>
              <a:rPr lang="en-AU" sz="1700" i="1" dirty="0"/>
              <a:t>chorus</a:t>
            </a:r>
            <a:r>
              <a:rPr lang="en-AU" sz="1700" dirty="0" smtClean="0"/>
              <a:t>)</a:t>
            </a:r>
          </a:p>
          <a:p>
            <a:pPr indent="-457200"/>
            <a:endParaRPr lang="en-AU" sz="1700" dirty="0"/>
          </a:p>
          <a:p>
            <a:pPr indent="-457200"/>
            <a:r>
              <a:rPr lang="en-AU" sz="1700" dirty="0"/>
              <a:t>I have a friend, her name is </a:t>
            </a:r>
            <a:r>
              <a:rPr lang="en-AU" sz="1700" dirty="0" err="1"/>
              <a:t>Ameena</a:t>
            </a:r>
            <a:r>
              <a:rPr lang="en-AU" sz="1700" dirty="0"/>
              <a:t/>
            </a:r>
            <a:br>
              <a:rPr lang="en-AU" sz="1700" dirty="0"/>
            </a:br>
            <a:r>
              <a:rPr lang="en-AU" sz="1700" dirty="0"/>
              <a:t>Her family celebrates Ramadan</a:t>
            </a:r>
            <a:br>
              <a:rPr lang="en-AU" sz="1700" dirty="0"/>
            </a:br>
            <a:r>
              <a:rPr lang="en-AU" sz="1700" dirty="0"/>
              <a:t>We go to school together and </a:t>
            </a:r>
            <a:r>
              <a:rPr lang="en-AU" sz="1700" dirty="0" smtClean="0"/>
              <a:t>play</a:t>
            </a:r>
            <a:r>
              <a:rPr lang="en-AU" sz="1700" dirty="0"/>
              <a:t/>
            </a:r>
            <a:br>
              <a:rPr lang="en-AU" sz="1700" dirty="0"/>
            </a:br>
            <a:r>
              <a:rPr lang="en-AU" sz="1700" dirty="0" err="1"/>
              <a:t>Ameena</a:t>
            </a:r>
            <a:r>
              <a:rPr lang="en-AU" sz="1700" dirty="0"/>
              <a:t> prays five times a day, during </a:t>
            </a:r>
            <a:br>
              <a:rPr lang="en-AU" sz="1700" dirty="0"/>
            </a:br>
            <a:r>
              <a:rPr lang="en-AU" sz="1700" dirty="0"/>
              <a:t>(</a:t>
            </a:r>
            <a:r>
              <a:rPr lang="en-AU" sz="1700" i="1" dirty="0"/>
              <a:t>chorus</a:t>
            </a:r>
            <a:r>
              <a:rPr lang="en-AU" sz="1700" dirty="0"/>
              <a:t>)</a:t>
            </a:r>
          </a:p>
          <a:p>
            <a:pPr indent="-457200"/>
            <a:endParaRPr lang="en-AU" sz="1700" dirty="0" smtClean="0"/>
          </a:p>
          <a:p>
            <a:pPr indent="-457200"/>
            <a:r>
              <a:rPr lang="en-AU" sz="1700" dirty="0" smtClean="0"/>
              <a:t>On </a:t>
            </a:r>
            <a:r>
              <a:rPr lang="en-AU" sz="1700" dirty="0"/>
              <a:t>the first day of the month that follows Ramadan</a:t>
            </a:r>
            <a:br>
              <a:rPr lang="en-AU" sz="1700" dirty="0"/>
            </a:br>
            <a:r>
              <a:rPr lang="en-AU" sz="1700" dirty="0"/>
              <a:t>Their families invite us to the feast that they </a:t>
            </a:r>
            <a:br>
              <a:rPr lang="en-AU" sz="1700" dirty="0"/>
            </a:br>
            <a:r>
              <a:rPr lang="en-AU" sz="1700" dirty="0"/>
              <a:t>put on Celebrating </a:t>
            </a:r>
            <a:br>
              <a:rPr lang="en-AU" sz="1700" dirty="0"/>
            </a:br>
            <a:r>
              <a:rPr lang="en-AU" sz="1700" dirty="0"/>
              <a:t>(</a:t>
            </a:r>
            <a:r>
              <a:rPr lang="en-AU" sz="1700" i="1" dirty="0"/>
              <a:t>chorus</a:t>
            </a:r>
            <a:r>
              <a:rPr lang="en-AU" sz="1700" dirty="0"/>
              <a:t>)</a:t>
            </a:r>
          </a:p>
          <a:p>
            <a:pPr indent="-457200"/>
            <a:endParaRPr lang="en-AU" sz="1700" dirty="0" smtClean="0"/>
          </a:p>
          <a:p>
            <a:pPr indent="-457200"/>
            <a:r>
              <a:rPr lang="en-AU" sz="1700" dirty="0" smtClean="0"/>
              <a:t>Ramadan </a:t>
            </a:r>
            <a:r>
              <a:rPr lang="en-AU" sz="1700" dirty="0"/>
              <a:t>Mubarak </a:t>
            </a:r>
            <a:r>
              <a:rPr lang="en-AU" sz="1700" i="1" dirty="0"/>
              <a:t>(have a blessed Ramadan)</a:t>
            </a:r>
            <a:r>
              <a:rPr lang="en-AU" sz="1700" dirty="0"/>
              <a:t> </a:t>
            </a:r>
            <a:r>
              <a:rPr lang="en-AU" sz="1700" dirty="0" smtClean="0"/>
              <a:t>Ramadan</a:t>
            </a:r>
            <a:endParaRPr lang="en-AU" sz="1700" dirty="0"/>
          </a:p>
        </p:txBody>
      </p:sp>
      <p:pic>
        <p:nvPicPr>
          <p:cNvPr id="5" name="ramad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pic>
        <p:nvPicPr>
          <p:cNvPr id="8"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4464128" y="5668618"/>
            <a:ext cx="1260000" cy="1028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16016" y="5589240"/>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grpSp>
        <p:nvGrpSpPr>
          <p:cNvPr id="10" name="Group 9"/>
          <p:cNvGrpSpPr/>
          <p:nvPr/>
        </p:nvGrpSpPr>
        <p:grpSpPr>
          <a:xfrm>
            <a:off x="7867623" y="4653136"/>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035988907"/>
      </p:ext>
    </p:extLst>
  </p:cSld>
  <p:clrMapOvr>
    <a:masterClrMapping/>
  </p:clrMapOvr>
  <mc:AlternateContent xmlns:mc="http://schemas.openxmlformats.org/markup-compatibility/2006" xmlns:p14="http://schemas.microsoft.com/office/powerpoint/2010/main">
    <mc:Choice Requires="p14">
      <p:transition spd="slow" p14:dur="2000" advTm="136500"/>
    </mc:Choice>
    <mc:Fallback xmlns="">
      <p:transition spd="slow" advTm="13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3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Valentine Song (Nancy Stewart)</a:t>
            </a:r>
            <a:endParaRPr lang="en-AU" dirty="0"/>
          </a:p>
        </p:txBody>
      </p:sp>
      <p:sp>
        <p:nvSpPr>
          <p:cNvPr id="5" name="Subtitle 4"/>
          <p:cNvSpPr>
            <a:spLocks noGrp="1"/>
          </p:cNvSpPr>
          <p:nvPr>
            <p:ph type="subTitle" idx="1"/>
          </p:nvPr>
        </p:nvSpPr>
        <p:spPr/>
        <p:txBody>
          <a:bodyPr numCol="2" spcCol="180000">
            <a:normAutofit/>
          </a:bodyPr>
          <a:lstStyle/>
          <a:p>
            <a:r>
              <a:rPr lang="en-AU" sz="1700" dirty="0"/>
              <a:t>With a little paper, scissors and glue</a:t>
            </a:r>
            <a:br>
              <a:rPr lang="en-AU" sz="1700" dirty="0"/>
            </a:br>
            <a:r>
              <a:rPr lang="en-AU" sz="1700" dirty="0"/>
              <a:t>scissors and glue</a:t>
            </a:r>
            <a:br>
              <a:rPr lang="en-AU" sz="1700" dirty="0"/>
            </a:br>
            <a:r>
              <a:rPr lang="en-AU" sz="1700" dirty="0"/>
              <a:t>scissors and glue</a:t>
            </a:r>
            <a:br>
              <a:rPr lang="en-AU" sz="1700" dirty="0"/>
            </a:br>
            <a:r>
              <a:rPr lang="en-AU" sz="1700" dirty="0"/>
              <a:t>With a little paper, scissors and glue</a:t>
            </a:r>
            <a:br>
              <a:rPr lang="en-AU" sz="1700" dirty="0"/>
            </a:br>
            <a:r>
              <a:rPr lang="en-AU" sz="1700" dirty="0"/>
              <a:t>I'll make a Valentine just for you</a:t>
            </a:r>
            <a:br>
              <a:rPr lang="en-AU" sz="1700" dirty="0"/>
            </a:br>
            <a:r>
              <a:rPr lang="en-AU" sz="1700" dirty="0"/>
              <a:t/>
            </a:r>
            <a:br>
              <a:rPr lang="en-AU" sz="1700" dirty="0"/>
            </a:br>
            <a:r>
              <a:rPr lang="en-AU" sz="1700" dirty="0"/>
              <a:t>First I'm </a:t>
            </a:r>
            <a:r>
              <a:rPr lang="en-AU" sz="1700" dirty="0" err="1"/>
              <a:t>gonna</a:t>
            </a:r>
            <a:r>
              <a:rPr lang="en-AU" sz="1700" dirty="0"/>
              <a:t> draw a big red heart </a:t>
            </a:r>
            <a:br>
              <a:rPr lang="en-AU" sz="1700" dirty="0"/>
            </a:br>
            <a:r>
              <a:rPr lang="en-AU" sz="1700" dirty="0"/>
              <a:t>a big red heart</a:t>
            </a:r>
            <a:br>
              <a:rPr lang="en-AU" sz="1700" dirty="0"/>
            </a:br>
            <a:r>
              <a:rPr lang="en-AU" sz="1700" dirty="0"/>
              <a:t>a big red heart</a:t>
            </a:r>
            <a:br>
              <a:rPr lang="en-AU" sz="1700" dirty="0"/>
            </a:br>
            <a:r>
              <a:rPr lang="en-AU" sz="1700" dirty="0"/>
              <a:t>First I'm </a:t>
            </a:r>
            <a:r>
              <a:rPr lang="en-AU" sz="1700" dirty="0" err="1"/>
              <a:t>gonna</a:t>
            </a:r>
            <a:r>
              <a:rPr lang="en-AU" sz="1700" dirty="0"/>
              <a:t> draw a big red heart </a:t>
            </a:r>
            <a:br>
              <a:rPr lang="en-AU" sz="1700" dirty="0"/>
            </a:br>
            <a:r>
              <a:rPr lang="en-AU" sz="1700" dirty="0"/>
              <a:t>To make a Valentine just for you</a:t>
            </a:r>
            <a:br>
              <a:rPr lang="en-AU" sz="1700" dirty="0"/>
            </a:br>
            <a:r>
              <a:rPr lang="en-AU" sz="1700" dirty="0"/>
              <a:t/>
            </a:r>
            <a:br>
              <a:rPr lang="en-AU" sz="1700" dirty="0"/>
            </a:br>
            <a:r>
              <a:rPr lang="en-AU" sz="1700" dirty="0"/>
              <a:t>I'll take a pair of scissors and I'll cut it out </a:t>
            </a:r>
            <a:br>
              <a:rPr lang="en-AU" sz="1700" dirty="0"/>
            </a:br>
            <a:r>
              <a:rPr lang="en-AU" sz="1700" dirty="0"/>
              <a:t>I'll cut it out</a:t>
            </a:r>
            <a:br>
              <a:rPr lang="en-AU" sz="1700" dirty="0"/>
            </a:br>
            <a:r>
              <a:rPr lang="en-AU" sz="1700" dirty="0"/>
              <a:t>I'll cut it out</a:t>
            </a:r>
            <a:br>
              <a:rPr lang="en-AU" sz="1700" dirty="0"/>
            </a:br>
            <a:r>
              <a:rPr lang="en-AU" sz="1700" dirty="0"/>
              <a:t>I'll take a pair of scissors and I'll cut it out</a:t>
            </a:r>
            <a:br>
              <a:rPr lang="en-AU" sz="1700" dirty="0"/>
            </a:br>
            <a:r>
              <a:rPr lang="en-AU" sz="1700" dirty="0"/>
              <a:t>To make a Valentine just for you</a:t>
            </a:r>
            <a:br>
              <a:rPr lang="en-AU" sz="1700" dirty="0"/>
            </a:br>
            <a:r>
              <a:rPr lang="en-AU" sz="1700" dirty="0" smtClean="0"/>
              <a:t>I'll </a:t>
            </a:r>
            <a:r>
              <a:rPr lang="en-AU" sz="1700" dirty="0"/>
              <a:t>take a little glue and I'll stick it down </a:t>
            </a:r>
            <a:br>
              <a:rPr lang="en-AU" sz="1700" dirty="0"/>
            </a:br>
            <a:r>
              <a:rPr lang="en-AU" sz="1700" dirty="0"/>
              <a:t>I'll stick it down</a:t>
            </a:r>
            <a:br>
              <a:rPr lang="en-AU" sz="1700" dirty="0"/>
            </a:br>
            <a:r>
              <a:rPr lang="en-AU" sz="1700" dirty="0"/>
              <a:t>I'll stick it down</a:t>
            </a:r>
            <a:br>
              <a:rPr lang="en-AU" sz="1700" dirty="0"/>
            </a:br>
            <a:r>
              <a:rPr lang="en-AU" sz="1700" dirty="0"/>
              <a:t>I'll take a little glue and I'll stick it down </a:t>
            </a:r>
            <a:br>
              <a:rPr lang="en-AU" sz="1700" dirty="0"/>
            </a:br>
            <a:r>
              <a:rPr lang="en-AU" sz="1700" dirty="0"/>
              <a:t>To make a Valentine just for you</a:t>
            </a:r>
            <a:br>
              <a:rPr lang="en-AU" sz="1700" dirty="0"/>
            </a:br>
            <a:r>
              <a:rPr lang="en-AU" sz="1700" dirty="0"/>
              <a:t/>
            </a:r>
            <a:br>
              <a:rPr lang="en-AU" sz="1700" dirty="0"/>
            </a:br>
            <a:r>
              <a:rPr lang="en-AU" sz="1700" dirty="0"/>
              <a:t>Then when you open it you will see</a:t>
            </a:r>
            <a:br>
              <a:rPr lang="en-AU" sz="1700" dirty="0"/>
            </a:br>
            <a:r>
              <a:rPr lang="en-AU" sz="1700" dirty="0"/>
              <a:t>You will see</a:t>
            </a:r>
            <a:br>
              <a:rPr lang="en-AU" sz="1700" dirty="0"/>
            </a:br>
            <a:r>
              <a:rPr lang="en-AU" sz="1700" dirty="0"/>
              <a:t>You will see</a:t>
            </a:r>
            <a:br>
              <a:rPr lang="en-AU" sz="1700" dirty="0"/>
            </a:br>
            <a:r>
              <a:rPr lang="en-AU" sz="1700" dirty="0"/>
              <a:t>How well I can cut and draw and glue </a:t>
            </a:r>
            <a:br>
              <a:rPr lang="en-AU" sz="1700" dirty="0"/>
            </a:br>
            <a:r>
              <a:rPr lang="en-AU" sz="1700" dirty="0"/>
              <a:t>To make a Valentine just for you</a:t>
            </a:r>
            <a:br>
              <a:rPr lang="en-AU" sz="1700" dirty="0"/>
            </a:br>
            <a:r>
              <a:rPr lang="en-AU" sz="1700" dirty="0" err="1"/>
              <a:t>Gonna</a:t>
            </a:r>
            <a:r>
              <a:rPr lang="en-AU" sz="1700" dirty="0"/>
              <a:t> make a Valentine just for you</a:t>
            </a:r>
          </a:p>
        </p:txBody>
      </p:sp>
      <p:pic>
        <p:nvPicPr>
          <p:cNvPr id="2" name="Valentin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4608144" y="5668618"/>
            <a:ext cx="1260000" cy="10286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716016" y="5589240"/>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grpSp>
        <p:nvGrpSpPr>
          <p:cNvPr id="11" name="Group 10"/>
          <p:cNvGrpSpPr/>
          <p:nvPr/>
        </p:nvGrpSpPr>
        <p:grpSpPr>
          <a:xfrm>
            <a:off x="7884213" y="4688007"/>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16151772"/>
      </p:ext>
    </p:extLst>
  </p:cSld>
  <p:clrMapOvr>
    <a:masterClrMapping/>
  </p:clrMapOvr>
  <mc:AlternateContent xmlns:mc="http://schemas.openxmlformats.org/markup-compatibility/2006" xmlns:p14="http://schemas.microsoft.com/office/powerpoint/2010/main">
    <mc:Choice Requires="p14">
      <p:transition spd="slow" p14:dur="2000" advTm="90500"/>
    </mc:Choice>
    <mc:Fallback xmlns="">
      <p:transition spd="slow" advTm="9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Fuzzy Slippers</a:t>
            </a:r>
            <a:r>
              <a:rPr lang="en-AU" dirty="0"/>
              <a:t> (Nancy Stewart)</a:t>
            </a:r>
          </a:p>
        </p:txBody>
      </p:sp>
      <p:sp>
        <p:nvSpPr>
          <p:cNvPr id="5" name="Subtitle 4"/>
          <p:cNvSpPr>
            <a:spLocks noGrp="1"/>
          </p:cNvSpPr>
          <p:nvPr>
            <p:ph type="subTitle" idx="1"/>
          </p:nvPr>
        </p:nvSpPr>
        <p:spPr>
          <a:xfrm>
            <a:off x="395536" y="2204864"/>
            <a:ext cx="8568952" cy="4536504"/>
          </a:xfrm>
        </p:spPr>
        <p:txBody>
          <a:bodyPr>
            <a:normAutofit/>
          </a:bodyPr>
          <a:lstStyle/>
          <a:p>
            <a:r>
              <a:rPr lang="en-AU" dirty="0"/>
              <a:t>Eight fuzzy slippers underneath the </a:t>
            </a:r>
            <a:r>
              <a:rPr lang="en-AU" dirty="0" smtClean="0"/>
              <a:t>bed</a:t>
            </a:r>
          </a:p>
          <a:p>
            <a:r>
              <a:rPr lang="en-AU" dirty="0"/>
              <a:t>W</a:t>
            </a:r>
            <a:r>
              <a:rPr lang="en-AU" dirty="0" smtClean="0"/>
              <a:t>aiting </a:t>
            </a:r>
            <a:r>
              <a:rPr lang="en-AU" dirty="0"/>
              <a:t>for a sleepyhead</a:t>
            </a:r>
          </a:p>
          <a:p>
            <a:r>
              <a:rPr lang="en-AU" dirty="0"/>
              <a:t>Peter came along and he put a pair </a:t>
            </a:r>
            <a:r>
              <a:rPr lang="en-AU" dirty="0" smtClean="0"/>
              <a:t>on</a:t>
            </a:r>
          </a:p>
          <a:p>
            <a:r>
              <a:rPr lang="en-AU" dirty="0"/>
              <a:t>A</a:t>
            </a:r>
            <a:r>
              <a:rPr lang="en-AU" dirty="0" smtClean="0"/>
              <a:t>nd </a:t>
            </a:r>
            <a:r>
              <a:rPr lang="en-AU" dirty="0"/>
              <a:t>two fuzzy slippers were gone</a:t>
            </a:r>
          </a:p>
          <a:p>
            <a:r>
              <a:rPr lang="en-AU" dirty="0" smtClean="0"/>
              <a:t>Six… Suzy…</a:t>
            </a:r>
            <a:endParaRPr lang="en-AU" dirty="0"/>
          </a:p>
          <a:p>
            <a:r>
              <a:rPr lang="en-AU" dirty="0" smtClean="0"/>
              <a:t>Four… Johnny…</a:t>
            </a:r>
          </a:p>
          <a:p>
            <a:r>
              <a:rPr lang="en-AU" dirty="0" smtClean="0"/>
              <a:t>Two… Betty </a:t>
            </a:r>
            <a:r>
              <a:rPr lang="en-AU" dirty="0"/>
              <a:t>came along and she put a pair </a:t>
            </a:r>
            <a:r>
              <a:rPr lang="en-AU" dirty="0" smtClean="0"/>
              <a:t>on</a:t>
            </a:r>
          </a:p>
          <a:p>
            <a:r>
              <a:rPr lang="en-AU" dirty="0"/>
              <a:t>A</a:t>
            </a:r>
            <a:r>
              <a:rPr lang="en-AU" dirty="0" smtClean="0"/>
              <a:t>nd </a:t>
            </a:r>
            <a:r>
              <a:rPr lang="en-AU" dirty="0"/>
              <a:t>two fuzzy </a:t>
            </a:r>
            <a:r>
              <a:rPr lang="en-AU" dirty="0" smtClean="0"/>
              <a:t>slippers</a:t>
            </a:r>
            <a:endParaRPr lang="en-AU" dirty="0"/>
          </a:p>
          <a:p>
            <a:r>
              <a:rPr lang="en-AU" dirty="0" smtClean="0"/>
              <a:t>A </a:t>
            </a:r>
            <a:r>
              <a:rPr lang="en-AU" dirty="0"/>
              <a:t>pair of fuzzy </a:t>
            </a:r>
            <a:r>
              <a:rPr lang="en-AU" dirty="0" smtClean="0"/>
              <a:t>slippers</a:t>
            </a:r>
            <a:endParaRPr lang="en-AU" dirty="0"/>
          </a:p>
          <a:p>
            <a:r>
              <a:rPr lang="en-AU" dirty="0"/>
              <a:t>All the fuzzy slippers were </a:t>
            </a:r>
            <a:r>
              <a:rPr lang="en-AU" dirty="0" smtClean="0"/>
              <a:t>gone</a:t>
            </a:r>
            <a:endParaRPr lang="en-AU" dirty="0"/>
          </a:p>
        </p:txBody>
      </p:sp>
      <p:pic>
        <p:nvPicPr>
          <p:cNvPr id="2" name="Slipper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906272995"/>
      </p:ext>
    </p:extLst>
  </p:cSld>
  <p:clrMapOvr>
    <a:masterClrMapping/>
  </p:clrMapOvr>
  <mc:AlternateContent xmlns:mc="http://schemas.openxmlformats.org/markup-compatibility/2006" xmlns:p14="http://schemas.microsoft.com/office/powerpoint/2010/main">
    <mc:Choice Requires="p14">
      <p:transition spd="slow" p14:dur="2000" advTm="90500"/>
    </mc:Choice>
    <mc:Fallback xmlns="">
      <p:transition spd="slow" advTm="9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The Flower Song (Nancy Stewart)</a:t>
            </a:r>
            <a:endParaRPr lang="en-AU" dirty="0"/>
          </a:p>
        </p:txBody>
      </p:sp>
      <p:sp>
        <p:nvSpPr>
          <p:cNvPr id="5" name="Subtitle 4"/>
          <p:cNvSpPr>
            <a:spLocks noGrp="1"/>
          </p:cNvSpPr>
          <p:nvPr>
            <p:ph type="subTitle" idx="1"/>
          </p:nvPr>
        </p:nvSpPr>
        <p:spPr/>
        <p:txBody>
          <a:bodyPr/>
          <a:lstStyle/>
          <a:p>
            <a:r>
              <a:rPr lang="en-AU" dirty="0"/>
              <a:t>Sow the seeds in the ground below</a:t>
            </a:r>
            <a:br>
              <a:rPr lang="en-AU" dirty="0"/>
            </a:br>
            <a:r>
              <a:rPr lang="en-AU" dirty="0"/>
              <a:t>Add the sun and the rain</a:t>
            </a:r>
            <a:br>
              <a:rPr lang="en-AU" dirty="0"/>
            </a:br>
            <a:r>
              <a:rPr lang="en-AU" dirty="0"/>
              <a:t>See the flowers grow </a:t>
            </a:r>
            <a:br>
              <a:rPr lang="en-AU" dirty="0"/>
            </a:br>
            <a:r>
              <a:rPr lang="en-AU" dirty="0"/>
              <a:t>I can see in front of me</a:t>
            </a:r>
            <a:br>
              <a:rPr lang="en-AU" dirty="0"/>
            </a:br>
            <a:r>
              <a:rPr lang="en-AU" dirty="0" smtClean="0"/>
              <a:t>A </a:t>
            </a:r>
            <a:r>
              <a:rPr lang="en-AU" dirty="0"/>
              <a:t>daffodil as pretty as can </a:t>
            </a:r>
            <a:r>
              <a:rPr lang="en-AU" dirty="0" smtClean="0"/>
              <a:t>be</a:t>
            </a:r>
          </a:p>
          <a:p>
            <a:endParaRPr lang="en-AU" dirty="0"/>
          </a:p>
          <a:p>
            <a:r>
              <a:rPr lang="en-AU" dirty="0" smtClean="0"/>
              <a:t>Sow the seeds…</a:t>
            </a:r>
          </a:p>
          <a:p>
            <a:pPr marL="342900" indent="-342900">
              <a:buFont typeface="Arial" panose="020B0604020202020204" pitchFamily="34" charset="0"/>
              <a:buChar char="•"/>
            </a:pPr>
            <a:r>
              <a:rPr lang="en-AU" dirty="0" smtClean="0"/>
              <a:t>A </a:t>
            </a:r>
            <a:r>
              <a:rPr lang="en-AU" dirty="0"/>
              <a:t>yellow rose as pretty as can </a:t>
            </a:r>
            <a:r>
              <a:rPr lang="en-AU" dirty="0" smtClean="0"/>
              <a:t>be</a:t>
            </a:r>
          </a:p>
          <a:p>
            <a:pPr marL="342900" indent="-342900">
              <a:buFont typeface="Arial" panose="020B0604020202020204" pitchFamily="34" charset="0"/>
              <a:buChar char="•"/>
            </a:pPr>
            <a:r>
              <a:rPr lang="en-AU" dirty="0"/>
              <a:t>A tulip just as pretty as can </a:t>
            </a:r>
            <a:r>
              <a:rPr lang="en-AU" dirty="0" smtClean="0"/>
              <a:t>be</a:t>
            </a:r>
          </a:p>
          <a:p>
            <a:pPr marL="342900" indent="-342900">
              <a:buFont typeface="Arial" panose="020B0604020202020204" pitchFamily="34" charset="0"/>
              <a:buChar char="•"/>
            </a:pPr>
            <a:r>
              <a:rPr lang="en-AU" dirty="0"/>
              <a:t>A </a:t>
            </a:r>
            <a:r>
              <a:rPr lang="en-AU" dirty="0" smtClean="0"/>
              <a:t>iris </a:t>
            </a:r>
            <a:r>
              <a:rPr lang="en-AU" dirty="0"/>
              <a:t>just as pretty as can be</a:t>
            </a:r>
          </a:p>
        </p:txBody>
      </p:sp>
      <p:pic>
        <p:nvPicPr>
          <p:cNvPr id="2" name="Flow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692273374"/>
      </p:ext>
    </p:extLst>
  </p:cSld>
  <p:clrMapOvr>
    <a:masterClrMapping/>
  </p:clrMapOvr>
  <mc:AlternateContent xmlns:mc="http://schemas.openxmlformats.org/markup-compatibility/2006" xmlns:p14="http://schemas.microsoft.com/office/powerpoint/2010/main">
    <mc:Choice Requires="p14">
      <p:transition spd="slow" p14:dur="2000" advTm="98500"/>
    </mc:Choice>
    <mc:Fallback xmlns="">
      <p:transition spd="slow" advTm="9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Let’s Go to the Market (Nancy Stewart)</a:t>
            </a:r>
            <a:endParaRPr lang="en-AU" dirty="0"/>
          </a:p>
        </p:txBody>
      </p:sp>
      <p:sp>
        <p:nvSpPr>
          <p:cNvPr id="5" name="Subtitle 4"/>
          <p:cNvSpPr>
            <a:spLocks noGrp="1"/>
          </p:cNvSpPr>
          <p:nvPr>
            <p:ph type="subTitle" idx="1"/>
          </p:nvPr>
        </p:nvSpPr>
        <p:spPr/>
        <p:txBody>
          <a:bodyPr>
            <a:normAutofit/>
          </a:bodyPr>
          <a:lstStyle/>
          <a:p>
            <a:r>
              <a:rPr lang="en-AU" dirty="0"/>
              <a:t>Let’s go to the market, let’s go to the </a:t>
            </a:r>
            <a:r>
              <a:rPr lang="en-AU" dirty="0" smtClean="0"/>
              <a:t>store</a:t>
            </a:r>
            <a:r>
              <a:rPr lang="en-AU" dirty="0"/>
              <a:t/>
            </a:r>
            <a:br>
              <a:rPr lang="en-AU" dirty="0"/>
            </a:br>
            <a:r>
              <a:rPr lang="en-AU" dirty="0"/>
              <a:t>We can buy a loaf of bread, and maybe a few things more</a:t>
            </a:r>
            <a:br>
              <a:rPr lang="en-AU" dirty="0"/>
            </a:br>
            <a:endParaRPr lang="en-AU" dirty="0" smtClean="0"/>
          </a:p>
          <a:p>
            <a:r>
              <a:rPr lang="en-AU" dirty="0" smtClean="0"/>
              <a:t>We can buy:</a:t>
            </a:r>
          </a:p>
          <a:p>
            <a:pPr marL="342900" indent="-342900">
              <a:buFont typeface="Arial" panose="020B0604020202020204" pitchFamily="34" charset="0"/>
              <a:buChar char="•"/>
            </a:pPr>
            <a:r>
              <a:rPr lang="en-AU" dirty="0" smtClean="0"/>
              <a:t>some broccoli</a:t>
            </a:r>
          </a:p>
          <a:p>
            <a:pPr marL="342900" indent="-342900">
              <a:buFont typeface="Arial" panose="020B0604020202020204" pitchFamily="34" charset="0"/>
              <a:buChar char="•"/>
            </a:pPr>
            <a:r>
              <a:rPr lang="en-AU" dirty="0" smtClean="0"/>
              <a:t>some cereal</a:t>
            </a:r>
          </a:p>
          <a:p>
            <a:pPr marL="342900" indent="-342900">
              <a:buFont typeface="Arial" panose="020B0604020202020204" pitchFamily="34" charset="0"/>
              <a:buChar char="•"/>
            </a:pPr>
            <a:r>
              <a:rPr lang="en-AU" dirty="0" smtClean="0"/>
              <a:t>some bananas</a:t>
            </a:r>
          </a:p>
          <a:p>
            <a:pPr marL="342900" indent="-342900">
              <a:buFont typeface="Arial" panose="020B0604020202020204" pitchFamily="34" charset="0"/>
              <a:buChar char="•"/>
            </a:pPr>
            <a:r>
              <a:rPr lang="en-AU" dirty="0" smtClean="0"/>
              <a:t>some </a:t>
            </a:r>
            <a:r>
              <a:rPr lang="en-AU" dirty="0"/>
              <a:t>orange </a:t>
            </a:r>
            <a:r>
              <a:rPr lang="en-AU" dirty="0" smtClean="0"/>
              <a:t>juice</a:t>
            </a:r>
            <a:endParaRPr lang="en-AU" dirty="0"/>
          </a:p>
        </p:txBody>
      </p:sp>
      <p:pic>
        <p:nvPicPr>
          <p:cNvPr id="17410" name="Picture 2" descr="http://www.nancymusic.com/girlsh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501008"/>
            <a:ext cx="1251198" cy="2298712"/>
          </a:xfrm>
          <a:prstGeom prst="rect">
            <a:avLst/>
          </a:prstGeom>
          <a:noFill/>
          <a:extLst>
            <a:ext uri="{909E8E84-426E-40DD-AFC4-6F175D3DCCD1}">
              <a14:hiddenFill xmlns:a14="http://schemas.microsoft.com/office/drawing/2010/main">
                <a:solidFill>
                  <a:srgbClr val="FFFFFF"/>
                </a:solidFill>
              </a14:hiddenFill>
            </a:ext>
          </a:extLst>
        </p:spPr>
      </p:pic>
      <p:pic>
        <p:nvPicPr>
          <p:cNvPr id="2" name="Mark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692696"/>
            <a:ext cx="609600" cy="609600"/>
          </a:xfrm>
          <a:prstGeom prst="rect">
            <a:avLst/>
          </a:prstGeom>
        </p:spPr>
      </p:pic>
      <p:sp>
        <p:nvSpPr>
          <p:cNvPr id="9" name="TextBox 8"/>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6">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812205" y="4676762"/>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7">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566579578"/>
      </p:ext>
    </p:extLst>
  </p:cSld>
  <p:clrMapOvr>
    <a:masterClrMapping/>
  </p:clrMapOvr>
  <mc:AlternateContent xmlns:mc="http://schemas.openxmlformats.org/markup-compatibility/2006" xmlns:p14="http://schemas.microsoft.com/office/powerpoint/2010/main">
    <mc:Choice Requires="p14">
      <p:transition spd="slow" p14:dur="2000" advTm="67500"/>
    </mc:Choice>
    <mc:Fallback xmlns="">
      <p:transition spd="slow" advTm="6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I’m a Little Scallop (Nancy Stewart)</a:t>
            </a:r>
            <a:endParaRPr lang="en-AU" dirty="0"/>
          </a:p>
        </p:txBody>
      </p:sp>
      <p:sp>
        <p:nvSpPr>
          <p:cNvPr id="5" name="Subtitle 4"/>
          <p:cNvSpPr>
            <a:spLocks noGrp="1"/>
          </p:cNvSpPr>
          <p:nvPr>
            <p:ph type="subTitle" idx="1"/>
          </p:nvPr>
        </p:nvSpPr>
        <p:spPr/>
        <p:txBody>
          <a:bodyPr/>
          <a:lstStyle/>
          <a:p>
            <a:r>
              <a:rPr lang="en-AU" dirty="0" smtClean="0"/>
              <a:t>(Tune: </a:t>
            </a:r>
            <a:r>
              <a:rPr lang="en-AU" i="1" dirty="0" smtClean="0"/>
              <a:t>I’m a Little Teapot</a:t>
            </a:r>
            <a:r>
              <a:rPr lang="en-AU" dirty="0" smtClean="0"/>
              <a:t>)</a:t>
            </a:r>
          </a:p>
          <a:p>
            <a:endParaRPr lang="en-AU" dirty="0"/>
          </a:p>
          <a:p>
            <a:r>
              <a:rPr lang="en-AU" dirty="0" smtClean="0"/>
              <a:t>I’m </a:t>
            </a:r>
            <a:r>
              <a:rPr lang="en-AU" dirty="0"/>
              <a:t>a little scallop in a </a:t>
            </a:r>
            <a:r>
              <a:rPr lang="en-AU" dirty="0" smtClean="0"/>
              <a:t>shell</a:t>
            </a:r>
            <a:endParaRPr lang="en-AU" dirty="0"/>
          </a:p>
          <a:p>
            <a:r>
              <a:rPr lang="en-AU" dirty="0"/>
              <a:t>Down in the sand I live quite well</a:t>
            </a:r>
          </a:p>
          <a:p>
            <a:r>
              <a:rPr lang="en-AU" dirty="0"/>
              <a:t>But if you come a </a:t>
            </a:r>
            <a:r>
              <a:rPr lang="en-AU" dirty="0" err="1"/>
              <a:t>knockin</a:t>
            </a:r>
            <a:r>
              <a:rPr lang="en-AU" dirty="0"/>
              <a:t>’ at my </a:t>
            </a:r>
            <a:r>
              <a:rPr lang="en-AU" dirty="0" smtClean="0"/>
              <a:t>door</a:t>
            </a:r>
            <a:endParaRPr lang="en-AU" dirty="0"/>
          </a:p>
          <a:p>
            <a:r>
              <a:rPr lang="en-AU" dirty="0"/>
              <a:t>I’ll close up tight, you won’t see me anymore</a:t>
            </a:r>
            <a:r>
              <a:rPr lang="en-AU" dirty="0" smtClean="0"/>
              <a:t>!</a:t>
            </a:r>
            <a:endParaRPr lang="en-AU" dirty="0"/>
          </a:p>
        </p:txBody>
      </p:sp>
      <p:pic>
        <p:nvPicPr>
          <p:cNvPr id="18434" name="Picture 2" descr="http://www.nancymusic.com/scallop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355" y="2708920"/>
            <a:ext cx="952500" cy="79057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nancymusic.com/scallo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5121944"/>
            <a:ext cx="952500" cy="790576"/>
          </a:xfrm>
          <a:prstGeom prst="rect">
            <a:avLst/>
          </a:prstGeom>
          <a:noFill/>
          <a:extLst>
            <a:ext uri="{909E8E84-426E-40DD-AFC4-6F175D3DCCD1}">
              <a14:hiddenFill xmlns:a14="http://schemas.microsoft.com/office/drawing/2010/main">
                <a:solidFill>
                  <a:srgbClr val="FFFFFF"/>
                </a:solidFill>
              </a14:hiddenFill>
            </a:ext>
          </a:extLst>
        </p:spPr>
      </p:pic>
      <p:pic>
        <p:nvPicPr>
          <p:cNvPr id="2" name="Scallo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692696"/>
            <a:ext cx="609600" cy="609600"/>
          </a:xfrm>
          <a:prstGeom prst="rect">
            <a:avLst/>
          </a:prstGeom>
        </p:spPr>
      </p:pic>
      <p:sp>
        <p:nvSpPr>
          <p:cNvPr id="9" name="TextBox 8"/>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7">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812205" y="4676762"/>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8">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542386105"/>
      </p:ext>
    </p:extLst>
  </p:cSld>
  <p:clrMapOvr>
    <a:masterClrMapping/>
  </p:clrMapOvr>
  <mc:AlternateContent xmlns:mc="http://schemas.openxmlformats.org/markup-compatibility/2006" xmlns:p14="http://schemas.microsoft.com/office/powerpoint/2010/main">
    <mc:Choice Requires="p14">
      <p:transition spd="slow" p14:dur="2000" advTm="29000"/>
    </mc:Choice>
    <mc:Fallback xmlns="">
      <p:transition spd="slow"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err="1"/>
              <a:t>Hee</a:t>
            </a:r>
            <a:r>
              <a:rPr lang="en-AU" dirty="0"/>
              <a:t> Na Nee Na</a:t>
            </a:r>
          </a:p>
        </p:txBody>
      </p:sp>
      <p:sp>
        <p:nvSpPr>
          <p:cNvPr id="5" name="Subtitle 4"/>
          <p:cNvSpPr>
            <a:spLocks noGrp="1"/>
          </p:cNvSpPr>
          <p:nvPr>
            <p:ph type="subTitle" idx="1"/>
          </p:nvPr>
        </p:nvSpPr>
        <p:spPr/>
        <p:txBody>
          <a:bodyPr/>
          <a:lstStyle/>
          <a:p>
            <a:pPr algn="ctr"/>
            <a:r>
              <a:rPr lang="en-AU" dirty="0"/>
              <a:t>This traditional chant comes from the Maidu tribe of Native American, which lived in the Sierra Nevada mountains during the California Gold Era. Children </a:t>
            </a:r>
            <a:r>
              <a:rPr lang="en-AU" dirty="0" smtClean="0"/>
              <a:t>play </a:t>
            </a:r>
            <a:r>
              <a:rPr lang="en-AU" dirty="0"/>
              <a:t>a </a:t>
            </a:r>
            <a:r>
              <a:rPr lang="en-AU" dirty="0" smtClean="0"/>
              <a:t>game </a:t>
            </a:r>
            <a:r>
              <a:rPr lang="en-AU" dirty="0"/>
              <a:t>while singing the </a:t>
            </a:r>
            <a:r>
              <a:rPr lang="en-AU" dirty="0" smtClean="0"/>
              <a:t>chant</a:t>
            </a:r>
            <a:r>
              <a:rPr lang="en-AU" dirty="0"/>
              <a:t>:</a:t>
            </a:r>
            <a:br>
              <a:rPr lang="en-AU" dirty="0"/>
            </a:br>
            <a:r>
              <a:rPr lang="en-AU" sz="3000" dirty="0"/>
              <a:t/>
            </a:r>
            <a:br>
              <a:rPr lang="en-AU" sz="3000" dirty="0"/>
            </a:br>
            <a:r>
              <a:rPr lang="en-AU" sz="3000" b="1" dirty="0" err="1"/>
              <a:t>Hee</a:t>
            </a:r>
            <a:r>
              <a:rPr lang="en-AU" sz="3000" b="1" dirty="0"/>
              <a:t> Na Nee Na (sung 4 times)</a:t>
            </a:r>
            <a:r>
              <a:rPr lang="en-AU" b="1" dirty="0"/>
              <a:t> </a:t>
            </a:r>
            <a:r>
              <a:rPr lang="en-AU" dirty="0"/>
              <a:t/>
            </a:r>
            <a:br>
              <a:rPr lang="en-AU" dirty="0"/>
            </a:br>
            <a:r>
              <a:rPr lang="en-AU" dirty="0"/>
              <a:t/>
            </a:r>
            <a:br>
              <a:rPr lang="en-AU" dirty="0"/>
            </a:br>
            <a:r>
              <a:rPr lang="en-AU" sz="1600" i="1" dirty="0"/>
              <a:t>Hold a treasure </a:t>
            </a:r>
            <a:r>
              <a:rPr lang="en-AU" sz="1600" i="1" dirty="0" smtClean="0"/>
              <a:t>(a coin </a:t>
            </a:r>
            <a:r>
              <a:rPr lang="en-AU" sz="1600" i="1" dirty="0"/>
              <a:t>works well ) in one hand, covered by the other. Turn closed hands over, back and </a:t>
            </a:r>
            <a:r>
              <a:rPr lang="en-AU" sz="1600" i="1" dirty="0" smtClean="0"/>
              <a:t>forth, </a:t>
            </a:r>
            <a:r>
              <a:rPr lang="en-AU" sz="1600" i="1" dirty="0"/>
              <a:t>while singing the chant. At the end separate hands into fists, and have the rest of the children guess which fist holds the treasure. Let children take turns trying to “trick” each other.</a:t>
            </a:r>
          </a:p>
        </p:txBody>
      </p:sp>
      <p:pic>
        <p:nvPicPr>
          <p:cNvPr id="8" name="HeeN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sp>
        <p:nvSpPr>
          <p:cNvPr id="9" name="TextBox 8"/>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3275856" y="5712750"/>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535856" y="5712750"/>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91051658"/>
      </p:ext>
    </p:extLst>
  </p:cSld>
  <p:clrMapOvr>
    <a:masterClrMapping/>
  </p:clrMapOvr>
  <mc:AlternateContent xmlns:mc="http://schemas.openxmlformats.org/markup-compatibility/2006" xmlns:p14="http://schemas.microsoft.com/office/powerpoint/2010/main">
    <mc:Choice Requires="p14">
      <p:transition spd="slow" p14:dur="2000" advTm="16500"/>
    </mc:Choice>
    <mc:Fallback xmlns="">
      <p:transition spd="slow" advTm="1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Little Cat (Nancy Stewart)</a:t>
            </a:r>
            <a:endParaRPr lang="en-AU" dirty="0"/>
          </a:p>
        </p:txBody>
      </p:sp>
      <p:sp>
        <p:nvSpPr>
          <p:cNvPr id="5" name="Subtitle 4"/>
          <p:cNvSpPr>
            <a:spLocks noGrp="1"/>
          </p:cNvSpPr>
          <p:nvPr>
            <p:ph type="subTitle" idx="1"/>
          </p:nvPr>
        </p:nvSpPr>
        <p:spPr/>
        <p:txBody>
          <a:bodyPr/>
          <a:lstStyle/>
          <a:p>
            <a:r>
              <a:rPr lang="en-AU" dirty="0"/>
              <a:t>Little cat (meow), little cat (meow</a:t>
            </a:r>
            <a:r>
              <a:rPr lang="en-AU" dirty="0" smtClean="0"/>
              <a:t>)</a:t>
            </a:r>
            <a:r>
              <a:rPr lang="en-AU" dirty="0"/>
              <a:t/>
            </a:r>
            <a:br>
              <a:rPr lang="en-AU" dirty="0"/>
            </a:br>
            <a:r>
              <a:rPr lang="en-AU" dirty="0"/>
              <a:t>There’s a little cat walking all around</a:t>
            </a:r>
            <a:br>
              <a:rPr lang="en-AU" dirty="0"/>
            </a:br>
            <a:r>
              <a:rPr lang="en-AU" dirty="0"/>
              <a:t>Little cat (meow), little cat (meow)</a:t>
            </a:r>
            <a:br>
              <a:rPr lang="en-AU" dirty="0"/>
            </a:br>
            <a:r>
              <a:rPr lang="en-AU" dirty="0"/>
              <a:t>There’s a little cat walking all </a:t>
            </a:r>
            <a:r>
              <a:rPr lang="en-AU" dirty="0" smtClean="0"/>
              <a:t>around</a:t>
            </a:r>
          </a:p>
          <a:p>
            <a:endParaRPr lang="en-AU" dirty="0"/>
          </a:p>
          <a:p>
            <a:pPr marL="342900" indent="-342900">
              <a:buFont typeface="Arial" panose="020B0604020202020204" pitchFamily="34" charset="0"/>
              <a:buChar char="•"/>
            </a:pPr>
            <a:r>
              <a:rPr lang="en-AU" dirty="0" smtClean="0"/>
              <a:t>duck</a:t>
            </a:r>
          </a:p>
          <a:p>
            <a:pPr marL="342900" indent="-342900">
              <a:buFont typeface="Arial" panose="020B0604020202020204" pitchFamily="34" charset="0"/>
              <a:buChar char="•"/>
            </a:pPr>
            <a:r>
              <a:rPr lang="en-AU" dirty="0" smtClean="0"/>
              <a:t>pig</a:t>
            </a:r>
          </a:p>
          <a:p>
            <a:pPr marL="342900" indent="-342900">
              <a:buFont typeface="Arial" panose="020B0604020202020204" pitchFamily="34" charset="0"/>
              <a:buChar char="•"/>
            </a:pPr>
            <a:r>
              <a:rPr lang="en-AU" dirty="0" smtClean="0"/>
              <a:t>mouse</a:t>
            </a:r>
            <a:endParaRPr lang="en-AU" dirty="0"/>
          </a:p>
        </p:txBody>
      </p:sp>
      <p:pic>
        <p:nvPicPr>
          <p:cNvPr id="2" name="Littlec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692696"/>
            <a:ext cx="609600" cy="609600"/>
          </a:xfrm>
          <a:prstGeom prst="rect">
            <a:avLst/>
          </a:prstGeom>
        </p:spPr>
      </p:pic>
      <p:sp>
        <p:nvSpPr>
          <p:cNvPr id="8" name="TextBox 7"/>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9"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12205" y="4676762"/>
            <a:ext cx="1096865" cy="973241"/>
            <a:chOff x="7867623" y="3264478"/>
            <a:chExt cx="1096865" cy="973241"/>
          </a:xfrm>
        </p:grpSpPr>
        <p:pic>
          <p:nvPicPr>
            <p:cNvPr id="11"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52285740"/>
      </p:ext>
    </p:extLst>
  </p:cSld>
  <p:clrMapOvr>
    <a:masterClrMapping/>
  </p:clrMapOvr>
  <mc:AlternateContent xmlns:mc="http://schemas.openxmlformats.org/markup-compatibility/2006" xmlns:p14="http://schemas.microsoft.com/office/powerpoint/2010/main">
    <mc:Choice Requires="p14">
      <p:transition spd="slow" p14:dur="2000" advTm="73500"/>
    </mc:Choice>
    <mc:Fallback xmlns="">
      <p:transition spd="slow" advTm="7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Listen to the Drum</a:t>
            </a:r>
            <a:endParaRPr lang="en-AU" dirty="0"/>
          </a:p>
        </p:txBody>
      </p:sp>
      <p:sp>
        <p:nvSpPr>
          <p:cNvPr id="4" name="Subtitle 3"/>
          <p:cNvSpPr>
            <a:spLocks noGrp="1"/>
          </p:cNvSpPr>
          <p:nvPr>
            <p:ph type="subTitle" idx="1"/>
          </p:nvPr>
        </p:nvSpPr>
        <p:spPr/>
        <p:txBody>
          <a:bodyPr/>
          <a:lstStyle/>
          <a:p>
            <a:r>
              <a:rPr lang="en-AU" dirty="0"/>
              <a:t>Listen to the drum, everybody come</a:t>
            </a:r>
          </a:p>
          <a:p>
            <a:r>
              <a:rPr lang="en-AU" dirty="0"/>
              <a:t>Come to the circle, everybody come </a:t>
            </a:r>
            <a:r>
              <a:rPr lang="en-AU" i="1" dirty="0"/>
              <a:t>(repeat)</a:t>
            </a:r>
          </a:p>
          <a:p>
            <a:r>
              <a:rPr lang="en-AU" dirty="0"/>
              <a:t>Listen to the drum, can you echo the drum</a:t>
            </a:r>
            <a:br>
              <a:rPr lang="en-AU" dirty="0"/>
            </a:br>
            <a:r>
              <a:rPr lang="en-AU" i="1" dirty="0" smtClean="0"/>
              <a:t>(</a:t>
            </a:r>
            <a:r>
              <a:rPr lang="en-AU" i="1" dirty="0"/>
              <a:t>play a pattern, let children echo)</a:t>
            </a:r>
          </a:p>
          <a:p>
            <a:endParaRPr lang="en-AU" i="1" dirty="0" smtClean="0"/>
          </a:p>
          <a:p>
            <a:r>
              <a:rPr lang="en-AU" i="1" dirty="0" smtClean="0"/>
              <a:t>(</a:t>
            </a:r>
            <a:r>
              <a:rPr lang="en-AU" i="1" dirty="0"/>
              <a:t>repeat)</a:t>
            </a:r>
          </a:p>
          <a:p>
            <a:endParaRPr lang="en-AU" dirty="0" smtClean="0"/>
          </a:p>
          <a:p>
            <a:r>
              <a:rPr lang="en-AU" dirty="0" smtClean="0"/>
              <a:t>Listen </a:t>
            </a:r>
            <a:r>
              <a:rPr lang="en-AU" dirty="0"/>
              <a:t>to the drum, everybody come</a:t>
            </a:r>
          </a:p>
          <a:p>
            <a:r>
              <a:rPr lang="en-AU" dirty="0"/>
              <a:t>Come to the circle, everybody come</a:t>
            </a:r>
          </a:p>
          <a:p>
            <a:r>
              <a:rPr lang="en-AU" dirty="0"/>
              <a:t>Listen to the drum everybody come</a:t>
            </a:r>
          </a:p>
          <a:p>
            <a:r>
              <a:rPr lang="en-AU" dirty="0"/>
              <a:t>Come to the circle, everybody </a:t>
            </a:r>
            <a:r>
              <a:rPr lang="en-AU" dirty="0" smtClean="0"/>
              <a:t>come</a:t>
            </a:r>
            <a:endParaRPr lang="en-AU" dirty="0"/>
          </a:p>
        </p:txBody>
      </p:sp>
      <p:pic>
        <p:nvPicPr>
          <p:cNvPr id="3" name="Dru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9184" y="692696"/>
            <a:ext cx="609600" cy="609600"/>
          </a:xfrm>
          <a:prstGeom prst="rect">
            <a:avLst/>
          </a:prstGeom>
        </p:spPr>
      </p:pic>
      <p:sp>
        <p:nvSpPr>
          <p:cNvPr id="9" name="TextBox 8"/>
          <p:cNvSpPr txBox="1"/>
          <p:nvPr/>
        </p:nvSpPr>
        <p:spPr>
          <a:xfrm>
            <a:off x="4644008" y="563337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chemeClr val="accent2">
                    <a:lumMod val="60000"/>
                    <a:lumOff val="40000"/>
                  </a:schemeClr>
                </a:solidFill>
                <a:latin typeface="Calibri" panose="020F0502020204030204" pitchFamily="34" charset="0"/>
              </a:rPr>
              <a:t>Visit </a:t>
            </a:r>
            <a:r>
              <a:rPr lang="en-AU" sz="2200" b="1" i="1" dirty="0" smtClean="0">
                <a:solidFill>
                  <a:schemeClr val="accent2">
                    <a:lumMod val="60000"/>
                    <a:lumOff val="40000"/>
                  </a:schemeClr>
                </a:solidFill>
                <a:latin typeface="Calibri" panose="020F0502020204030204" pitchFamily="34" charset="0"/>
              </a:rPr>
              <a:t>www.nancymusic.com</a:t>
            </a:r>
            <a:endParaRPr lang="en-AU" sz="2200" b="1"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to download this FREE</a:t>
            </a:r>
            <a:endParaRPr lang="en-AU" sz="2200" i="1" dirty="0">
              <a:solidFill>
                <a:schemeClr val="accent2">
                  <a:lumMod val="60000"/>
                  <a:lumOff val="40000"/>
                </a:schemeClr>
              </a:solidFill>
              <a:latin typeface="Calibri" panose="020F0502020204030204" pitchFamily="34" charset="0"/>
            </a:endParaRPr>
          </a:p>
          <a:p>
            <a:pPr algn="r"/>
            <a:r>
              <a:rPr lang="en-AU" sz="2200" i="1" dirty="0" smtClean="0">
                <a:solidFill>
                  <a:schemeClr val="accent2">
                    <a:lumMod val="60000"/>
                    <a:lumOff val="40000"/>
                  </a:schemeClr>
                </a:solidFill>
                <a:latin typeface="Calibri" panose="020F0502020204030204" pitchFamily="34" charset="0"/>
              </a:rPr>
              <a:t>children’s song at home!</a:t>
            </a:r>
            <a:endParaRPr lang="en-AU" sz="2200" i="1" dirty="0">
              <a:solidFill>
                <a:schemeClr val="accent2">
                  <a:lumMod val="60000"/>
                  <a:lumOff val="40000"/>
                </a:schemeClr>
              </a:solidFill>
              <a:latin typeface="Calibri" panose="020F0502020204030204" pitchFamily="34" charset="0"/>
            </a:endParaRPr>
          </a:p>
        </p:txBody>
      </p:sp>
      <p:pic>
        <p:nvPicPr>
          <p:cNvPr id="10" name="Picture 2" descr="http://singwithourkids.com/banner.gif"/>
          <p:cNvPicPr>
            <a:picLocks noChangeAspect="1" noChangeArrowheads="1"/>
          </p:cNvPicPr>
          <p:nvPr/>
        </p:nvPicPr>
        <p:blipFill rotWithShape="1">
          <a:blip r:embed="rId5">
            <a:extLst>
              <a:ext uri="{28A0092B-C50C-407E-A947-70E740481C1C}">
                <a14:useLocalDpi xmlns:a14="http://schemas.microsoft.com/office/drawing/2010/main" val="0"/>
              </a:ext>
            </a:extLst>
          </a:blip>
          <a:srcRect l="689" t="33198" r="84990"/>
          <a:stretch/>
        </p:blipFill>
        <p:spPr bwMode="auto">
          <a:xfrm>
            <a:off x="6552205" y="4676762"/>
            <a:ext cx="1260000" cy="10286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812205" y="4676762"/>
            <a:ext cx="1096865" cy="973241"/>
            <a:chOff x="7867623" y="3264478"/>
            <a:chExt cx="1096865" cy="973241"/>
          </a:xfrm>
        </p:grpSpPr>
        <p:pic>
          <p:nvPicPr>
            <p:cNvPr id="12" name="Picture 4" descr="http://singwithourkids.com/pic-nancy-talk.jpg"/>
            <p:cNvPicPr>
              <a:picLocks noChangeAspect="1" noChangeArrowheads="1"/>
            </p:cNvPicPr>
            <p:nvPr/>
          </p:nvPicPr>
          <p:blipFill rotWithShape="1">
            <a:blip r:embed="rId6">
              <a:extLst>
                <a:ext uri="{28A0092B-C50C-407E-A947-70E740481C1C}">
                  <a14:useLocalDpi xmlns:a14="http://schemas.microsoft.com/office/drawing/2010/main" val="0"/>
                </a:ext>
              </a:extLst>
            </a:blip>
            <a:srcRect l="40084" t="4642" r="9144" b="51412"/>
            <a:stretch/>
          </p:blipFill>
          <p:spPr bwMode="auto">
            <a:xfrm>
              <a:off x="7956488" y="3264478"/>
              <a:ext cx="1008000" cy="9732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67623" y="4005064"/>
              <a:ext cx="16076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412021356"/>
      </p:ext>
    </p:extLst>
  </p:cSld>
  <p:clrMapOvr>
    <a:masterClrMapping/>
  </p:clrMapOvr>
  <mc:AlternateContent xmlns:mc="http://schemas.openxmlformats.org/markup-compatibility/2006" xmlns:p14="http://schemas.microsoft.com/office/powerpoint/2010/main">
    <mc:Choice Requires="p14">
      <p:transition spd="slow" p14:dur="2000" advTm="52500"/>
    </mc:Choice>
    <mc:Fallback xmlns="">
      <p:transition spd="slow" advTm="5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hymetime template">
  <a:themeElements>
    <a:clrScheme name="Rhymetime">
      <a:dk1>
        <a:sysClr val="windowText" lastClr="000000"/>
      </a:dk1>
      <a:lt1>
        <a:sysClr val="window" lastClr="FFFFFF"/>
      </a:lt1>
      <a:dk2>
        <a:srgbClr val="000000"/>
      </a:dk2>
      <a:lt2>
        <a:srgbClr val="FFFFFF"/>
      </a:lt2>
      <a:accent1>
        <a:srgbClr val="00937F"/>
      </a:accent1>
      <a:accent2>
        <a:srgbClr val="005480"/>
      </a:accent2>
      <a:accent3>
        <a:srgbClr val="F5A01A"/>
      </a:accent3>
      <a:accent4>
        <a:srgbClr val="FFFFFF"/>
      </a:accent4>
      <a:accent5>
        <a:srgbClr val="FFFFFF"/>
      </a:accent5>
      <a:accent6>
        <a:srgbClr val="FFFFFF"/>
      </a:accent6>
      <a:hlink>
        <a:srgbClr val="0000FF"/>
      </a:hlink>
      <a:folHlink>
        <a:srgbClr val="800080"/>
      </a:folHlink>
    </a:clrScheme>
    <a:fontScheme name="Rhymetim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hymet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hymeti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hymeti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hymeti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hymeti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hymeti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hymeti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hymeti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hymeti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hymeti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hymeti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hymeti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struction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47F8C6E9653A46AE92F4B64865514EA6" version="1.0.0">
  <systemFields>
    <field name="Objective-Id">
      <value order="0">A2476528</value>
    </field>
    <field name="Objective-Title">
      <value order="0">WRIGGLE AND READ MASTER</value>
    </field>
    <field name="Objective-Description">
      <value order="0"/>
    </field>
    <field name="Objective-CreationStamp">
      <value order="0">2016-09-15T22:18:41Z</value>
    </field>
    <field name="Objective-IsApproved">
      <value order="0">false</value>
    </field>
    <field name="Objective-IsPublished">
      <value order="0">true</value>
    </field>
    <field name="Objective-DatePublished">
      <value order="0">2018-02-28T03:08:45Z</value>
    </field>
    <field name="Objective-ModificationStamp">
      <value order="0">2018-02-28T03:08:45Z</value>
    </field>
    <field name="Objective-Owner">
      <value order="0">Sarah Wiesner</value>
    </field>
    <field name="Objective-Path">
      <value order="0">Objective Global Folder:.Learning Communities:Libraries:Community Engagement:Children and Youth Programs:Children and Youth Programs:Wriggle and Read - Toddler Age Program - Learning Communities</value>
    </field>
    <field name="Objective-Parent">
      <value order="0">Wriggle and Read - Toddler Age Program - Learning Communities</value>
    </field>
    <field name="Objective-State">
      <value order="0">Published</value>
    </field>
    <field name="Objective-VersionId">
      <value order="0">vA4324760</value>
    </field>
    <field name="Objective-Version">
      <value order="0">78.0</value>
    </field>
    <field name="Objective-VersionNumber">
      <value order="0">82</value>
    </field>
    <field name="Objective-VersionComment">
      <value order="0"/>
    </field>
    <field name="Objective-FileNumber">
      <value order="0">qA182015</value>
    </field>
    <field name="Objective-Classification">
      <value order="0"/>
    </field>
    <field name="Objective-Caveats">
      <value order="0"/>
    </field>
  </systemFields>
  <catalogues>
    <catalogue name="Document Type Catalogue" type="type" ori="id:cA13">
      <field name="Objective-Business Unit">
        <value order="0"/>
      </field>
      <field name="Objective-Document Type">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47F8C6E9653A46AE92F4B64865514EA6"/>
  </ds:schemaRefs>
</ds:datastoreItem>
</file>

<file path=docProps/app.xml><?xml version="1.0" encoding="utf-8"?>
<Properties xmlns="http://schemas.openxmlformats.org/officeDocument/2006/extended-properties" xmlns:vt="http://schemas.openxmlformats.org/officeDocument/2006/docPropsVTypes">
  <Template/>
  <TotalTime>13847</TotalTime>
  <Words>431</Words>
  <Application>Microsoft Office PowerPoint</Application>
  <PresentationFormat>On-screen Show (4:3)</PresentationFormat>
  <Paragraphs>124</Paragraphs>
  <Slides>12</Slides>
  <Notes>0</Notes>
  <HiddenSlides>0</HiddenSlides>
  <MMClips>12</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Rhymetime template</vt:lpstr>
      <vt:lpstr>Instructions template</vt:lpstr>
      <vt:lpstr>Five Coyotes (Nancy Stewart)</vt:lpstr>
      <vt:lpstr>Valentine Song (Nancy Stewart)</vt:lpstr>
      <vt:lpstr>Fuzzy Slippers (Nancy Stewart)</vt:lpstr>
      <vt:lpstr>The Flower Song (Nancy Stewart)</vt:lpstr>
      <vt:lpstr>Let’s Go to the Market (Nancy Stewart)</vt:lpstr>
      <vt:lpstr>I’m a Little Scallop (Nancy Stewart)</vt:lpstr>
      <vt:lpstr>Hee Na Nee Na</vt:lpstr>
      <vt:lpstr>Little Cat (Nancy Stewart)</vt:lpstr>
      <vt:lpstr>Listen to the Drum</vt:lpstr>
      <vt:lpstr>Nocturnal Animals</vt:lpstr>
      <vt:lpstr>Our Thanksgiving Day</vt:lpstr>
      <vt:lpstr>Ramadan</vt:lpstr>
    </vt:vector>
  </TitlesOfParts>
  <Company>HBCC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RClark</dc:creator>
  <cp:lastModifiedBy>Sarah</cp:lastModifiedBy>
  <cp:revision>1228</cp:revision>
  <cp:lastPrinted>2017-06-21T23:31:02Z</cp:lastPrinted>
  <dcterms:created xsi:type="dcterms:W3CDTF">2010-03-09T01:46:56Z</dcterms:created>
  <dcterms:modified xsi:type="dcterms:W3CDTF">2018-07-07T04:29:52Z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bjective-Id">
    <vt:lpwstr>A2476528</vt:lpwstr>
  </property>
  <property fmtid="{D5CDD505-2E9C-101B-9397-08002B2CF9AE}" pid="3" name="Objective-Title">
    <vt:lpwstr>WRIGGLE AND READ MASTER</vt:lpwstr>
  </property>
  <property fmtid="{D5CDD505-2E9C-101B-9397-08002B2CF9AE}" pid="4" name="Objective-Comment">
    <vt:lpwstr/>
  </property>
  <property fmtid="{D5CDD505-2E9C-101B-9397-08002B2CF9AE}" pid="5" name="Objective-CreationStamp">
    <vt:filetime>2016-09-15T22:18:48Z</vt:filetime>
  </property>
  <property fmtid="{D5CDD505-2E9C-101B-9397-08002B2CF9AE}" pid="6" name="Objective-IsApproved">
    <vt:bool>false</vt:bool>
  </property>
  <property fmtid="{D5CDD505-2E9C-101B-9397-08002B2CF9AE}" pid="7" name="Objective-IsPublished">
    <vt:bool>true</vt:bool>
  </property>
  <property fmtid="{D5CDD505-2E9C-101B-9397-08002B2CF9AE}" pid="8" name="Objective-DatePublished">
    <vt:filetime>2018-02-28T03:08:45Z</vt:filetime>
  </property>
  <property fmtid="{D5CDD505-2E9C-101B-9397-08002B2CF9AE}" pid="9" name="Objective-ModificationStamp">
    <vt:filetime>2018-02-28T03:08:45Z</vt:filetime>
  </property>
  <property fmtid="{D5CDD505-2E9C-101B-9397-08002B2CF9AE}" pid="10" name="Objective-Owner">
    <vt:lpwstr>Sarah Wiesner</vt:lpwstr>
  </property>
  <property fmtid="{D5CDD505-2E9C-101B-9397-08002B2CF9AE}" pid="11" name="Objective-Path">
    <vt:lpwstr>Objective Global Folder:.Learning Communities:Libraries:Community Engagement:Children and Youth Programs:Children and Youth Programs:Wriggle and Read - Toddler Age Program - Learning Communities:</vt:lpwstr>
  </property>
  <property fmtid="{D5CDD505-2E9C-101B-9397-08002B2CF9AE}" pid="12" name="Objective-Parent">
    <vt:lpwstr>Wriggle and Read - Toddler Age Program - Learning Communities</vt:lpwstr>
  </property>
  <property fmtid="{D5CDD505-2E9C-101B-9397-08002B2CF9AE}" pid="13" name="Objective-State">
    <vt:lpwstr>Published</vt:lpwstr>
  </property>
  <property fmtid="{D5CDD505-2E9C-101B-9397-08002B2CF9AE}" pid="14" name="Objective-Version">
    <vt:lpwstr>78.0</vt:lpwstr>
  </property>
  <property fmtid="{D5CDD505-2E9C-101B-9397-08002B2CF9AE}" pid="15" name="Objective-VersionNumber">
    <vt:r8>82</vt:r8>
  </property>
  <property fmtid="{D5CDD505-2E9C-101B-9397-08002B2CF9AE}" pid="16" name="Objective-VersionComment">
    <vt:lpwstr/>
  </property>
  <property fmtid="{D5CDD505-2E9C-101B-9397-08002B2CF9AE}" pid="17" name="Objective-FileNumber">
    <vt:lpwstr>qA182015</vt:lpwstr>
  </property>
  <property fmtid="{D5CDD505-2E9C-101B-9397-08002B2CF9AE}" pid="18" name="Objective-Classification">
    <vt:lpwstr>[Inherited - none]</vt:lpwstr>
  </property>
  <property fmtid="{D5CDD505-2E9C-101B-9397-08002B2CF9AE}" pid="19" name="Objective-Caveats">
    <vt:lpwstr/>
  </property>
  <property fmtid="{D5CDD505-2E9C-101B-9397-08002B2CF9AE}" pid="20" name="Objective-Business Unit [system]">
    <vt:lpwstr/>
  </property>
  <property fmtid="{D5CDD505-2E9C-101B-9397-08002B2CF9AE}" pid="21" name="Objective-Document Type [system]">
    <vt:lpwstr/>
  </property>
  <property fmtid="{D5CDD505-2E9C-101B-9397-08002B2CF9AE}" pid="22" name="Objective-MC - ObjectiveCmd 1 [system]">
    <vt:lpwstr>Copy URL</vt:lpwstr>
  </property>
  <property fmtid="{D5CDD505-2E9C-101B-9397-08002B2CF9AE}" pid="23" name="Objective-Description">
    <vt:lpwstr/>
  </property>
  <property fmtid="{D5CDD505-2E9C-101B-9397-08002B2CF9AE}" pid="24" name="Objective-VersionId">
    <vt:lpwstr>vA4324760</vt:lpwstr>
  </property>
  <property fmtid="{D5CDD505-2E9C-101B-9397-08002B2CF9AE}" pid="25" name="Objective-Business Unit">
    <vt:lpwstr/>
  </property>
  <property fmtid="{D5CDD505-2E9C-101B-9397-08002B2CF9AE}" pid="26" name="Objective-Document Type">
    <vt:lpwstr/>
  </property>
</Properties>
</file>